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5" r:id="rId4"/>
  </p:sldMasterIdLst>
  <p:notesMasterIdLst>
    <p:notesMasterId r:id="rId10"/>
  </p:notesMasterIdLst>
  <p:handoutMasterIdLst>
    <p:handoutMasterId r:id="rId11"/>
  </p:handoutMasterIdLst>
  <p:sldIdLst>
    <p:sldId id="2963" r:id="rId5"/>
    <p:sldId id="2955" r:id="rId6"/>
    <p:sldId id="2977" r:id="rId7"/>
    <p:sldId id="2970" r:id="rId8"/>
    <p:sldId id="2962"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FF7EC8D-05EF-4CD8-832C-83AA2323292D}">
          <p14:sldIdLst>
            <p14:sldId id="2963"/>
            <p14:sldId id="2955"/>
            <p14:sldId id="2977"/>
            <p14:sldId id="2970"/>
          </p14:sldIdLst>
        </p14:section>
        <p14:section name="Untitled Section" id="{CA41129F-EF67-4107-B1D1-F332C8C0036A}">
          <p14:sldIdLst>
            <p14:sldId id="2962"/>
          </p14:sldIdLst>
        </p14:section>
      </p14:sectionLst>
    </p:ext>
    <p:ext uri="{EFAFB233-063F-42B5-8137-9DF3F51BA10A}">
      <p15:sldGuideLst xmlns:p15="http://schemas.microsoft.com/office/powerpoint/2012/main">
        <p15:guide id="48" orient="horz" pos="2172" userDrawn="1">
          <p15:clr>
            <a:srgbClr val="A4A3A4"/>
          </p15:clr>
        </p15:guide>
        <p15:guide id="58"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85B4"/>
    <a:srgbClr val="65A8CB"/>
    <a:srgbClr val="BFDBE9"/>
    <a:srgbClr val="A9CEE2"/>
    <a:srgbClr val="A32831"/>
    <a:srgbClr val="25A7BD"/>
    <a:srgbClr val="4E4D4C"/>
    <a:srgbClr val="B91853"/>
    <a:srgbClr val="000000"/>
    <a:srgbClr val="70707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281" autoAdjust="0"/>
    <p:restoredTop sz="86460" autoAdjust="0"/>
  </p:normalViewPr>
  <p:slideViewPr>
    <p:cSldViewPr snapToGrid="0" snapToObjects="1">
      <p:cViewPr varScale="1">
        <p:scale>
          <a:sx n="103" d="100"/>
          <a:sy n="103" d="100"/>
        </p:scale>
        <p:origin x="72" y="144"/>
      </p:cViewPr>
      <p:guideLst>
        <p:guide orient="horz" pos="2172"/>
        <p:guide pos="3840"/>
      </p:guideLst>
    </p:cSldViewPr>
  </p:slideViewPr>
  <p:outlineViewPr>
    <p:cViewPr>
      <p:scale>
        <a:sx n="33" d="100"/>
        <a:sy n="33" d="100"/>
      </p:scale>
      <p:origin x="0" y="0"/>
    </p:cViewPr>
  </p:outlineViewPr>
  <p:notesTextViewPr>
    <p:cViewPr>
      <p:scale>
        <a:sx n="20" d="100"/>
        <a:sy n="20" d="100"/>
      </p:scale>
      <p:origin x="0" y="0"/>
    </p:cViewPr>
  </p:notesTextViewPr>
  <p:sorterViewPr>
    <p:cViewPr>
      <p:scale>
        <a:sx n="50" d="100"/>
        <a:sy n="50" d="100"/>
      </p:scale>
      <p:origin x="0" y="0"/>
    </p:cViewPr>
  </p:sorterViewPr>
  <p:notesViewPr>
    <p:cSldViewPr snapToGrid="0" snapToObjects="1" showGuides="1">
      <p:cViewPr varScale="1">
        <p:scale>
          <a:sx n="83" d="100"/>
          <a:sy n="83" d="100"/>
        </p:scale>
        <p:origin x="399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617D310-0C4F-4B4C-B025-B4A6F8DB9521}" type="datetimeFigureOut">
              <a:rPr lang="en-US" smtClean="0"/>
              <a:t>7/22/2025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4B1BD57-0140-5543-8501-12A1D34515F5}" type="slidenum">
              <a:rPr lang="en-US" smtClean="0"/>
              <a:t>‹#›</a:t>
            </a:fld>
            <a:endParaRPr lang="en-US"/>
          </a:p>
        </p:txBody>
      </p:sp>
    </p:spTree>
    <p:extLst>
      <p:ext uri="{BB962C8B-B14F-4D97-AF65-F5344CB8AC3E}">
        <p14:creationId xmlns:p14="http://schemas.microsoft.com/office/powerpoint/2010/main" val="40610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libri Light"/>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libri Light"/>
              </a:defRPr>
            </a:lvl1pPr>
          </a:lstStyle>
          <a:p>
            <a:fld id="{EFC10EE1-B198-C942-8235-326C972CBB30}" type="datetimeFigureOut">
              <a:rPr lang="en-US" smtClean="0"/>
              <a:pPr/>
              <a:t>7/22/2025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libri Light"/>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libri Light"/>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457109" rtl="0" eaLnBrk="1" latinLnBrk="0" hangingPunct="1">
      <a:defRPr sz="1200" kern="1200">
        <a:solidFill>
          <a:schemeClr val="tx1"/>
        </a:solidFill>
        <a:latin typeface="Calibri Light"/>
        <a:ea typeface="+mn-ea"/>
        <a:cs typeface="+mn-cs"/>
      </a:defRPr>
    </a:lvl1pPr>
    <a:lvl2pPr marL="457109" algn="l" defTabSz="457109" rtl="0" eaLnBrk="1" latinLnBrk="0" hangingPunct="1">
      <a:defRPr sz="1200" kern="1200">
        <a:solidFill>
          <a:schemeClr val="tx1"/>
        </a:solidFill>
        <a:latin typeface="Calibri Light"/>
        <a:ea typeface="+mn-ea"/>
        <a:cs typeface="+mn-cs"/>
      </a:defRPr>
    </a:lvl2pPr>
    <a:lvl3pPr marL="914217" algn="l" defTabSz="457109" rtl="0" eaLnBrk="1" latinLnBrk="0" hangingPunct="1">
      <a:defRPr sz="1200" kern="1200">
        <a:solidFill>
          <a:schemeClr val="tx1"/>
        </a:solidFill>
        <a:latin typeface="Calibri Light"/>
        <a:ea typeface="+mn-ea"/>
        <a:cs typeface="+mn-cs"/>
      </a:defRPr>
    </a:lvl3pPr>
    <a:lvl4pPr marL="1371326" algn="l" defTabSz="457109" rtl="0" eaLnBrk="1" latinLnBrk="0" hangingPunct="1">
      <a:defRPr sz="1200" kern="1200">
        <a:solidFill>
          <a:schemeClr val="tx1"/>
        </a:solidFill>
        <a:latin typeface="Calibri Light"/>
        <a:ea typeface="+mn-ea"/>
        <a:cs typeface="+mn-cs"/>
      </a:defRPr>
    </a:lvl4pPr>
    <a:lvl5pPr marL="1828434" algn="l" defTabSz="457109" rtl="0" eaLnBrk="1" latinLnBrk="0" hangingPunct="1">
      <a:defRPr sz="1200" kern="1200">
        <a:solidFill>
          <a:schemeClr val="tx1"/>
        </a:solidFill>
        <a:latin typeface="Calibri Light"/>
        <a:ea typeface="+mn-ea"/>
        <a:cs typeface="+mn-cs"/>
      </a:defRPr>
    </a:lvl5pPr>
    <a:lvl6pPr marL="2285543" algn="l" defTabSz="457109" rtl="0" eaLnBrk="1" latinLnBrk="0" hangingPunct="1">
      <a:defRPr sz="1200" kern="1200">
        <a:solidFill>
          <a:schemeClr val="tx1"/>
        </a:solidFill>
        <a:latin typeface="+mn-lt"/>
        <a:ea typeface="+mn-ea"/>
        <a:cs typeface="+mn-cs"/>
      </a:defRPr>
    </a:lvl6pPr>
    <a:lvl7pPr marL="2742652" algn="l" defTabSz="457109" rtl="0" eaLnBrk="1" latinLnBrk="0" hangingPunct="1">
      <a:defRPr sz="1200" kern="1200">
        <a:solidFill>
          <a:schemeClr val="tx1"/>
        </a:solidFill>
        <a:latin typeface="+mn-lt"/>
        <a:ea typeface="+mn-ea"/>
        <a:cs typeface="+mn-cs"/>
      </a:defRPr>
    </a:lvl7pPr>
    <a:lvl8pPr marL="3199760" algn="l" defTabSz="457109" rtl="0" eaLnBrk="1" latinLnBrk="0" hangingPunct="1">
      <a:defRPr sz="1200" kern="1200">
        <a:solidFill>
          <a:schemeClr val="tx1"/>
        </a:solidFill>
        <a:latin typeface="+mn-lt"/>
        <a:ea typeface="+mn-ea"/>
        <a:cs typeface="+mn-cs"/>
      </a:defRPr>
    </a:lvl8pPr>
    <a:lvl9pPr marL="3656869" algn="l" defTabSz="45710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006BE02D-20C0-F840-AFAC-BEA99C74FDC2}" type="slidenum">
              <a:rPr lang="en-US" smtClean="0"/>
              <a:pPr/>
              <a:t>1</a:t>
            </a:fld>
            <a:endParaRPr lang="en-US" dirty="0"/>
          </a:p>
        </p:txBody>
      </p:sp>
    </p:spTree>
    <p:extLst>
      <p:ext uri="{BB962C8B-B14F-4D97-AF65-F5344CB8AC3E}">
        <p14:creationId xmlns:p14="http://schemas.microsoft.com/office/powerpoint/2010/main" val="4084658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006BE02D-20C0-F840-AFAC-BEA99C74FDC2}" type="slidenum">
              <a:rPr lang="en-US" smtClean="0"/>
              <a:pPr/>
              <a:t>5</a:t>
            </a:fld>
            <a:endParaRPr lang="en-US" dirty="0"/>
          </a:p>
        </p:txBody>
      </p:sp>
    </p:spTree>
    <p:extLst>
      <p:ext uri="{BB962C8B-B14F-4D97-AF65-F5344CB8AC3E}">
        <p14:creationId xmlns:p14="http://schemas.microsoft.com/office/powerpoint/2010/main" val="9263061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3.png"/><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slide 1">
    <p:spTree>
      <p:nvGrpSpPr>
        <p:cNvPr id="1" name=""/>
        <p:cNvGrpSpPr/>
        <p:nvPr/>
      </p:nvGrpSpPr>
      <p:grpSpPr>
        <a:xfrm>
          <a:off x="0" y="0"/>
          <a:ext cx="0" cy="0"/>
          <a:chOff x="0" y="0"/>
          <a:chExt cx="0" cy="0"/>
        </a:xfrm>
      </p:grpSpPr>
      <p:sp>
        <p:nvSpPr>
          <p:cNvPr id="3" name="Rettangolo 7">
            <a:extLst>
              <a:ext uri="{FF2B5EF4-FFF2-40B4-BE49-F238E27FC236}">
                <a16:creationId xmlns:a16="http://schemas.microsoft.com/office/drawing/2014/main" id="{08F1E2EB-F811-5A2F-AEB6-C0FF3C2CE850}"/>
              </a:ext>
            </a:extLst>
          </p:cNvPr>
          <p:cNvSpPr/>
          <p:nvPr userDrawn="1"/>
        </p:nvSpPr>
        <p:spPr>
          <a:xfrm>
            <a:off x="2" y="0"/>
            <a:ext cx="13452231" cy="6858000"/>
          </a:xfrm>
          <a:prstGeom prst="rect">
            <a:avLst/>
          </a:prstGeom>
          <a:solidFill>
            <a:srgbClr val="1C8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800"/>
          </a:p>
        </p:txBody>
      </p:sp>
      <p:cxnSp>
        <p:nvCxnSpPr>
          <p:cNvPr id="6" name="Connettore 1 12">
            <a:extLst>
              <a:ext uri="{FF2B5EF4-FFF2-40B4-BE49-F238E27FC236}">
                <a16:creationId xmlns:a16="http://schemas.microsoft.com/office/drawing/2014/main" id="{24B60211-C6D8-B797-A90F-ECA2D69F838B}"/>
              </a:ext>
            </a:extLst>
          </p:cNvPr>
          <p:cNvCxnSpPr/>
          <p:nvPr userDrawn="1"/>
        </p:nvCxnSpPr>
        <p:spPr>
          <a:xfrm>
            <a:off x="584857" y="4668715"/>
            <a:ext cx="2641920" cy="0"/>
          </a:xfrm>
          <a:prstGeom prst="line">
            <a:avLst/>
          </a:prstGeom>
          <a:ln w="9525">
            <a:solidFill>
              <a:srgbClr val="1C85B4"/>
            </a:solidFill>
          </a:ln>
        </p:spPr>
        <p:style>
          <a:lnRef idx="1">
            <a:schemeClr val="accent1"/>
          </a:lnRef>
          <a:fillRef idx="0">
            <a:schemeClr val="accent1"/>
          </a:fillRef>
          <a:effectRef idx="0">
            <a:schemeClr val="accent1"/>
          </a:effectRef>
          <a:fontRef idx="minor">
            <a:schemeClr val="tx1"/>
          </a:fontRef>
        </p:style>
      </p:cxnSp>
      <p:pic>
        <p:nvPicPr>
          <p:cNvPr id="8" name="Immagine 26">
            <a:extLst>
              <a:ext uri="{FF2B5EF4-FFF2-40B4-BE49-F238E27FC236}">
                <a16:creationId xmlns:a16="http://schemas.microsoft.com/office/drawing/2014/main" id="{409A9EA7-6EA7-F780-8B15-EC1FD3EE9D91}"/>
              </a:ext>
            </a:extLst>
          </p:cNvPr>
          <p:cNvPicPr>
            <a:picLocks noChangeAspect="1"/>
          </p:cNvPicPr>
          <p:nvPr userDrawn="1"/>
        </p:nvPicPr>
        <p:blipFill>
          <a:blip r:embed="rId2"/>
          <a:stretch>
            <a:fillRect/>
          </a:stretch>
        </p:blipFill>
        <p:spPr>
          <a:xfrm>
            <a:off x="1613002" y="5927584"/>
            <a:ext cx="1397332" cy="369882"/>
          </a:xfrm>
          <a:prstGeom prst="rect">
            <a:avLst/>
          </a:prstGeom>
        </p:spPr>
      </p:pic>
      <p:pic>
        <p:nvPicPr>
          <p:cNvPr id="9" name="Immagine 27" descr="Immagine che contiene testo, clipart&#10;&#10;Descrizione generata automaticamente">
            <a:extLst>
              <a:ext uri="{FF2B5EF4-FFF2-40B4-BE49-F238E27FC236}">
                <a16:creationId xmlns:a16="http://schemas.microsoft.com/office/drawing/2014/main" id="{F3CC5A83-0F41-59F5-6B86-2BFB6BE1A32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00515" y="6041899"/>
            <a:ext cx="1376457" cy="290023"/>
          </a:xfrm>
          <a:prstGeom prst="rect">
            <a:avLst/>
          </a:prstGeom>
        </p:spPr>
      </p:pic>
      <p:pic>
        <p:nvPicPr>
          <p:cNvPr id="10" name="Immagine 5" descr="Immagine che contiene testo, clipart&#10;&#10;Descrizione generata automaticamente">
            <a:extLst>
              <a:ext uri="{FF2B5EF4-FFF2-40B4-BE49-F238E27FC236}">
                <a16:creationId xmlns:a16="http://schemas.microsoft.com/office/drawing/2014/main" id="{F4184E91-0578-1C12-6B0C-EC009BF8EB7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89299" y="555571"/>
            <a:ext cx="4198053" cy="879739"/>
          </a:xfrm>
          <a:prstGeom prst="rect">
            <a:avLst/>
          </a:prstGeom>
        </p:spPr>
      </p:pic>
      <p:sp>
        <p:nvSpPr>
          <p:cNvPr id="14" name="Segnaposto testo 11">
            <a:extLst>
              <a:ext uri="{FF2B5EF4-FFF2-40B4-BE49-F238E27FC236}">
                <a16:creationId xmlns:a16="http://schemas.microsoft.com/office/drawing/2014/main" id="{9E606243-90A7-488F-A213-8F803610D20F}"/>
              </a:ext>
            </a:extLst>
          </p:cNvPr>
          <p:cNvSpPr>
            <a:spLocks noGrp="1"/>
          </p:cNvSpPr>
          <p:nvPr>
            <p:ph type="body" sz="quarter" idx="12" hasCustomPrompt="1"/>
          </p:nvPr>
        </p:nvSpPr>
        <p:spPr>
          <a:xfrm>
            <a:off x="618620" y="2279819"/>
            <a:ext cx="5420521" cy="1193369"/>
          </a:xfrm>
          <a:prstGeom prst="rect">
            <a:avLst/>
          </a:prstGeom>
        </p:spPr>
        <p:txBody>
          <a:bodyPr>
            <a:normAutofit/>
          </a:bodyPr>
          <a:lstStyle>
            <a:lvl1pPr marL="0" indent="0" algn="l">
              <a:buNone/>
              <a:defRPr sz="3600" b="1">
                <a:solidFill>
                  <a:schemeClr val="bg1"/>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15" name="Segnaposto testo 11">
            <a:extLst>
              <a:ext uri="{FF2B5EF4-FFF2-40B4-BE49-F238E27FC236}">
                <a16:creationId xmlns:a16="http://schemas.microsoft.com/office/drawing/2014/main" id="{CC71229A-9899-5756-A67A-B048618F70C1}"/>
              </a:ext>
            </a:extLst>
          </p:cNvPr>
          <p:cNvSpPr>
            <a:spLocks noGrp="1"/>
          </p:cNvSpPr>
          <p:nvPr>
            <p:ph type="body" sz="quarter" idx="13" hasCustomPrompt="1"/>
          </p:nvPr>
        </p:nvSpPr>
        <p:spPr>
          <a:xfrm>
            <a:off x="618617" y="3487928"/>
            <a:ext cx="5771395" cy="1059688"/>
          </a:xfrm>
          <a:prstGeom prst="rect">
            <a:avLst/>
          </a:prstGeom>
        </p:spPr>
        <p:txBody>
          <a:bodyPr>
            <a:normAutofit/>
          </a:bodyPr>
          <a:lstStyle>
            <a:lvl1pPr marL="0" indent="0" algn="l">
              <a:lnSpc>
                <a:spcPct val="100000"/>
              </a:lnSpc>
              <a:buNone/>
              <a:defRPr sz="2400" b="0" i="0">
                <a:solidFill>
                  <a:schemeClr val="bg1"/>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err="1"/>
              <a:t>Subtitle</a:t>
            </a:r>
            <a:endParaRPr lang="it-IT" dirty="0"/>
          </a:p>
          <a:p>
            <a:pPr lvl="0"/>
            <a:endParaRPr lang="it-IT" dirty="0"/>
          </a:p>
        </p:txBody>
      </p:sp>
      <p:sp>
        <p:nvSpPr>
          <p:cNvPr id="17" name="TextBox 16">
            <a:extLst>
              <a:ext uri="{FF2B5EF4-FFF2-40B4-BE49-F238E27FC236}">
                <a16:creationId xmlns:a16="http://schemas.microsoft.com/office/drawing/2014/main" id="{88163EB4-B9A6-F286-6975-DF6AB3726D16}"/>
              </a:ext>
            </a:extLst>
          </p:cNvPr>
          <p:cNvSpPr txBox="1"/>
          <p:nvPr userDrawn="1"/>
        </p:nvSpPr>
        <p:spPr>
          <a:xfrm>
            <a:off x="7423689" y="2588219"/>
            <a:ext cx="5191932" cy="1193369"/>
          </a:xfrm>
          <a:prstGeom prst="rect">
            <a:avLst/>
          </a:prstGeom>
        </p:spPr>
        <p:txBody>
          <a:bodyPr wrap="square" rtlCol="0">
            <a:noAutofit/>
          </a:bodyPr>
          <a:lstStyle/>
          <a:p>
            <a:pPr algn="l"/>
            <a:endParaRPr lang="en-IT" sz="1200" dirty="0">
              <a:solidFill>
                <a:srgbClr val="1C85B4"/>
              </a:solidFill>
            </a:endParaRPr>
          </a:p>
        </p:txBody>
      </p:sp>
      <p:pic>
        <p:nvPicPr>
          <p:cNvPr id="4" name="Immagine 3" descr="Immagine che contiene testo, Carattere, logo, Elementi grafici&#10;&#10;Descrizione generata automaticamente">
            <a:extLst>
              <a:ext uri="{FF2B5EF4-FFF2-40B4-BE49-F238E27FC236}">
                <a16:creationId xmlns:a16="http://schemas.microsoft.com/office/drawing/2014/main" id="{770478D6-6964-F4CE-F93C-72D543AD1A37}"/>
              </a:ext>
            </a:extLst>
          </p:cNvPr>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a:off x="394939" y="5826854"/>
            <a:ext cx="911348" cy="728564"/>
          </a:xfrm>
          <a:prstGeom prst="rect">
            <a:avLst/>
          </a:prstGeom>
        </p:spPr>
      </p:pic>
    </p:spTree>
    <p:extLst>
      <p:ext uri="{BB962C8B-B14F-4D97-AF65-F5344CB8AC3E}">
        <p14:creationId xmlns:p14="http://schemas.microsoft.com/office/powerpoint/2010/main" val="1777999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chapter">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2620D114-03D5-5C94-B792-6CFC6A1462DE}"/>
              </a:ext>
            </a:extLst>
          </p:cNvPr>
          <p:cNvSpPr/>
          <p:nvPr userDrawn="1"/>
        </p:nvSpPr>
        <p:spPr>
          <a:xfrm>
            <a:off x="1634896" y="1859943"/>
            <a:ext cx="2359019" cy="2362260"/>
          </a:xfrm>
          <a:prstGeom prst="rect">
            <a:avLst/>
          </a:prstGeom>
          <a:solidFill>
            <a:srgbClr val="1C8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51"/>
          </a:p>
        </p:txBody>
      </p:sp>
      <p:sp>
        <p:nvSpPr>
          <p:cNvPr id="4" name="Rettangolo 3">
            <a:extLst>
              <a:ext uri="{FF2B5EF4-FFF2-40B4-BE49-F238E27FC236}">
                <a16:creationId xmlns:a16="http://schemas.microsoft.com/office/drawing/2014/main" id="{1A71865E-D5C2-D34F-39CA-532768354A67}"/>
              </a:ext>
            </a:extLst>
          </p:cNvPr>
          <p:cNvSpPr/>
          <p:nvPr userDrawn="1"/>
        </p:nvSpPr>
        <p:spPr>
          <a:xfrm>
            <a:off x="3993915" y="1859943"/>
            <a:ext cx="6670883" cy="23622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51" dirty="0"/>
          </a:p>
        </p:txBody>
      </p:sp>
      <p:sp>
        <p:nvSpPr>
          <p:cNvPr id="8" name="Segnaposto testo 11">
            <a:extLst>
              <a:ext uri="{FF2B5EF4-FFF2-40B4-BE49-F238E27FC236}">
                <a16:creationId xmlns:a16="http://schemas.microsoft.com/office/drawing/2014/main" id="{097E4EB0-20B9-0640-71D8-8411B48BFEEF}"/>
              </a:ext>
            </a:extLst>
          </p:cNvPr>
          <p:cNvSpPr>
            <a:spLocks noGrp="1"/>
          </p:cNvSpPr>
          <p:nvPr>
            <p:ph type="body" sz="quarter" idx="13" hasCustomPrompt="1"/>
          </p:nvPr>
        </p:nvSpPr>
        <p:spPr>
          <a:xfrm>
            <a:off x="1634896" y="2511521"/>
            <a:ext cx="2359019" cy="1138409"/>
          </a:xfrm>
          <a:prstGeom prst="rect">
            <a:avLst/>
          </a:prstGeom>
        </p:spPr>
        <p:txBody>
          <a:bodyPr>
            <a:noAutofit/>
          </a:bodyPr>
          <a:lstStyle>
            <a:lvl1pPr marL="0" indent="0" algn="ctr">
              <a:buNone/>
              <a:defRPr sz="8000" b="1">
                <a:solidFill>
                  <a:schemeClr val="bg1"/>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/01</a:t>
            </a:r>
          </a:p>
        </p:txBody>
      </p:sp>
      <p:sp>
        <p:nvSpPr>
          <p:cNvPr id="9" name="Segnaposto testo 11">
            <a:extLst>
              <a:ext uri="{FF2B5EF4-FFF2-40B4-BE49-F238E27FC236}">
                <a16:creationId xmlns:a16="http://schemas.microsoft.com/office/drawing/2014/main" id="{84328887-BB29-9EC1-7831-9576303F0019}"/>
              </a:ext>
            </a:extLst>
          </p:cNvPr>
          <p:cNvSpPr>
            <a:spLocks noGrp="1"/>
          </p:cNvSpPr>
          <p:nvPr>
            <p:ph type="body" sz="quarter" idx="12" hasCustomPrompt="1"/>
          </p:nvPr>
        </p:nvSpPr>
        <p:spPr>
          <a:xfrm>
            <a:off x="4886131" y="2108573"/>
            <a:ext cx="5420521" cy="846408"/>
          </a:xfrm>
          <a:prstGeom prst="rect">
            <a:avLst/>
          </a:prstGeom>
        </p:spPr>
        <p:txBody>
          <a:bodyPr>
            <a:normAutofit/>
          </a:bodyPr>
          <a:lstStyle>
            <a:lvl1pPr marL="0" indent="0" algn="r">
              <a:buNone/>
              <a:defRPr sz="3200" b="1">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10" name="Segnaposto testo 11">
            <a:extLst>
              <a:ext uri="{FF2B5EF4-FFF2-40B4-BE49-F238E27FC236}">
                <a16:creationId xmlns:a16="http://schemas.microsoft.com/office/drawing/2014/main" id="{9E985AF9-77FB-234E-32C9-6760710E1BA0}"/>
              </a:ext>
            </a:extLst>
          </p:cNvPr>
          <p:cNvSpPr>
            <a:spLocks noGrp="1"/>
          </p:cNvSpPr>
          <p:nvPr>
            <p:ph type="body" sz="quarter" idx="14" hasCustomPrompt="1"/>
          </p:nvPr>
        </p:nvSpPr>
        <p:spPr>
          <a:xfrm>
            <a:off x="4535257" y="3174103"/>
            <a:ext cx="5771395" cy="846409"/>
          </a:xfrm>
          <a:prstGeom prst="rect">
            <a:avLst/>
          </a:prstGeom>
        </p:spPr>
        <p:txBody>
          <a:bodyPr>
            <a:normAutofit/>
          </a:bodyPr>
          <a:lstStyle>
            <a:lvl1pPr marL="0" indent="0" algn="r">
              <a:lnSpc>
                <a:spcPct val="100000"/>
              </a:lnSpc>
              <a:buNone/>
              <a:defRPr sz="2000" b="0" i="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err="1"/>
              <a:t>Subtitle</a:t>
            </a:r>
            <a:endParaRPr lang="it-IT" dirty="0"/>
          </a:p>
        </p:txBody>
      </p:sp>
      <p:sp>
        <p:nvSpPr>
          <p:cNvPr id="3" name="Rettangolo 1">
            <a:extLst>
              <a:ext uri="{FF2B5EF4-FFF2-40B4-BE49-F238E27FC236}">
                <a16:creationId xmlns:a16="http://schemas.microsoft.com/office/drawing/2014/main" id="{A0EC3993-FECF-4085-E045-DF373CAE1FEE}"/>
              </a:ext>
            </a:extLst>
          </p:cNvPr>
          <p:cNvSpPr/>
          <p:nvPr userDrawn="1"/>
        </p:nvSpPr>
        <p:spPr>
          <a:xfrm>
            <a:off x="0" y="5715000"/>
            <a:ext cx="12192000" cy="1143000"/>
          </a:xfrm>
          <a:prstGeom prst="rect">
            <a:avLst/>
          </a:prstGeom>
          <a:solidFill>
            <a:srgbClr val="1C8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800"/>
          </a:p>
        </p:txBody>
      </p:sp>
      <p:pic>
        <p:nvPicPr>
          <p:cNvPr id="5" name="Immagine 2" descr="Immagine che contiene testo, clipart&#10;&#10;Descrizione generata automaticamente">
            <a:extLst>
              <a:ext uri="{FF2B5EF4-FFF2-40B4-BE49-F238E27FC236}">
                <a16:creationId xmlns:a16="http://schemas.microsoft.com/office/drawing/2014/main" id="{A1DEF8B4-0D21-F7EE-C1A1-E0E711105D9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180915" y="6144014"/>
            <a:ext cx="1326120" cy="279417"/>
          </a:xfrm>
          <a:prstGeom prst="rect">
            <a:avLst/>
          </a:prstGeom>
        </p:spPr>
      </p:pic>
      <p:pic>
        <p:nvPicPr>
          <p:cNvPr id="6" name="Immagine 3">
            <a:extLst>
              <a:ext uri="{FF2B5EF4-FFF2-40B4-BE49-F238E27FC236}">
                <a16:creationId xmlns:a16="http://schemas.microsoft.com/office/drawing/2014/main" id="{AE5E8980-E9CE-4E82-EF77-BA2B0559AFCF}"/>
              </a:ext>
            </a:extLst>
          </p:cNvPr>
          <p:cNvPicPr>
            <a:picLocks noChangeAspect="1"/>
          </p:cNvPicPr>
          <p:nvPr userDrawn="1"/>
        </p:nvPicPr>
        <p:blipFill>
          <a:blip r:embed="rId3"/>
          <a:stretch>
            <a:fillRect/>
          </a:stretch>
        </p:blipFill>
        <p:spPr>
          <a:xfrm>
            <a:off x="8256581" y="6019034"/>
            <a:ext cx="1527723" cy="404397"/>
          </a:xfrm>
          <a:prstGeom prst="rect">
            <a:avLst/>
          </a:prstGeom>
        </p:spPr>
      </p:pic>
      <p:pic>
        <p:nvPicPr>
          <p:cNvPr id="11" name="Immagine 7">
            <a:extLst>
              <a:ext uri="{FF2B5EF4-FFF2-40B4-BE49-F238E27FC236}">
                <a16:creationId xmlns:a16="http://schemas.microsoft.com/office/drawing/2014/main" id="{B7867F52-AFCE-5C01-B01B-A0B73390059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84965" y="5970668"/>
            <a:ext cx="2773096" cy="581126"/>
          </a:xfrm>
          <a:prstGeom prst="rect">
            <a:avLst/>
          </a:prstGeom>
        </p:spPr>
      </p:pic>
      <p:pic>
        <p:nvPicPr>
          <p:cNvPr id="12" name="Immagine 11" descr="Immagine che contiene testo, Carattere, logo, Elementi grafici&#10;&#10;Descrizione generata automaticamente">
            <a:extLst>
              <a:ext uri="{FF2B5EF4-FFF2-40B4-BE49-F238E27FC236}">
                <a16:creationId xmlns:a16="http://schemas.microsoft.com/office/drawing/2014/main" id="{792092A0-97DB-5E31-A479-AF4C86864519}"/>
              </a:ext>
            </a:extLst>
          </p:cNvPr>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a:off x="7036900" y="5919440"/>
            <a:ext cx="911348" cy="728564"/>
          </a:xfrm>
          <a:prstGeom prst="rect">
            <a:avLst/>
          </a:prstGeom>
        </p:spPr>
      </p:pic>
    </p:spTree>
    <p:extLst>
      <p:ext uri="{BB962C8B-B14F-4D97-AF65-F5344CB8AC3E}">
        <p14:creationId xmlns:p14="http://schemas.microsoft.com/office/powerpoint/2010/main" val="1954564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7DAA9674-147D-3C30-0940-4C88BA9EE49A}"/>
              </a:ext>
            </a:extLst>
          </p:cNvPr>
          <p:cNvSpPr/>
          <p:nvPr userDrawn="1"/>
        </p:nvSpPr>
        <p:spPr>
          <a:xfrm>
            <a:off x="0" y="5715000"/>
            <a:ext cx="12192000" cy="1143000"/>
          </a:xfrm>
          <a:prstGeom prst="rect">
            <a:avLst/>
          </a:prstGeom>
          <a:solidFill>
            <a:srgbClr val="1C8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800"/>
          </a:p>
        </p:txBody>
      </p:sp>
      <p:pic>
        <p:nvPicPr>
          <p:cNvPr id="3" name="Immagine 2" descr="Immagine che contiene testo, clipart&#10;&#10;Descrizione generata automaticamente">
            <a:extLst>
              <a:ext uri="{FF2B5EF4-FFF2-40B4-BE49-F238E27FC236}">
                <a16:creationId xmlns:a16="http://schemas.microsoft.com/office/drawing/2014/main" id="{1F9C0A6F-A0AC-C60B-664A-FD038DC46BB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180915" y="6144014"/>
            <a:ext cx="1326120" cy="279417"/>
          </a:xfrm>
          <a:prstGeom prst="rect">
            <a:avLst/>
          </a:prstGeom>
        </p:spPr>
      </p:pic>
      <p:pic>
        <p:nvPicPr>
          <p:cNvPr id="4" name="Immagine 3">
            <a:extLst>
              <a:ext uri="{FF2B5EF4-FFF2-40B4-BE49-F238E27FC236}">
                <a16:creationId xmlns:a16="http://schemas.microsoft.com/office/drawing/2014/main" id="{CC4E54B9-F5C7-D418-4673-4CE110ABCE02}"/>
              </a:ext>
            </a:extLst>
          </p:cNvPr>
          <p:cNvPicPr>
            <a:picLocks noChangeAspect="1"/>
          </p:cNvPicPr>
          <p:nvPr userDrawn="1"/>
        </p:nvPicPr>
        <p:blipFill>
          <a:blip r:embed="rId3"/>
          <a:stretch>
            <a:fillRect/>
          </a:stretch>
        </p:blipFill>
        <p:spPr>
          <a:xfrm>
            <a:off x="8256581" y="6019034"/>
            <a:ext cx="1527723" cy="404397"/>
          </a:xfrm>
          <a:prstGeom prst="rect">
            <a:avLst/>
          </a:prstGeom>
        </p:spPr>
      </p:pic>
      <p:pic>
        <p:nvPicPr>
          <p:cNvPr id="8" name="Immagine 7">
            <a:extLst>
              <a:ext uri="{FF2B5EF4-FFF2-40B4-BE49-F238E27FC236}">
                <a16:creationId xmlns:a16="http://schemas.microsoft.com/office/drawing/2014/main" id="{9940AFA5-F28C-BD6E-ADFA-3DCBC74C33D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84965" y="5970668"/>
            <a:ext cx="2773096" cy="581126"/>
          </a:xfrm>
          <a:prstGeom prst="rect">
            <a:avLst/>
          </a:prstGeom>
        </p:spPr>
      </p:pic>
      <p:sp>
        <p:nvSpPr>
          <p:cNvPr id="11" name="Segnaposto testo 11">
            <a:extLst>
              <a:ext uri="{FF2B5EF4-FFF2-40B4-BE49-F238E27FC236}">
                <a16:creationId xmlns:a16="http://schemas.microsoft.com/office/drawing/2014/main" id="{0F94C880-38D3-B744-F62A-9656A3708E39}"/>
              </a:ext>
            </a:extLst>
          </p:cNvPr>
          <p:cNvSpPr>
            <a:spLocks noGrp="1"/>
          </p:cNvSpPr>
          <p:nvPr>
            <p:ph type="body" sz="quarter" idx="12" hasCustomPrompt="1"/>
          </p:nvPr>
        </p:nvSpPr>
        <p:spPr>
          <a:xfrm>
            <a:off x="548328" y="803425"/>
            <a:ext cx="10958707" cy="1114425"/>
          </a:xfrm>
          <a:prstGeom prst="rect">
            <a:avLst/>
          </a:prstGeom>
        </p:spPr>
        <p:txBody>
          <a:bodyPr>
            <a:normAutofit/>
          </a:bodyPr>
          <a:lstStyle>
            <a:lvl1pPr marL="0" indent="0">
              <a:buNone/>
              <a:defRPr sz="3200" b="1">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a:t>
            </a:r>
          </a:p>
          <a:p>
            <a:pPr lvl="0"/>
            <a:endParaRPr lang="it-IT" dirty="0"/>
          </a:p>
        </p:txBody>
      </p:sp>
      <p:sp>
        <p:nvSpPr>
          <p:cNvPr id="12" name="Content Placeholder 11">
            <a:extLst>
              <a:ext uri="{FF2B5EF4-FFF2-40B4-BE49-F238E27FC236}">
                <a16:creationId xmlns:a16="http://schemas.microsoft.com/office/drawing/2014/main" id="{8CEB22C1-C2C7-C009-AEC1-5964840647CB}"/>
              </a:ext>
            </a:extLst>
          </p:cNvPr>
          <p:cNvSpPr>
            <a:spLocks noGrp="1"/>
          </p:cNvSpPr>
          <p:nvPr>
            <p:ph sz="quarter" idx="13"/>
          </p:nvPr>
        </p:nvSpPr>
        <p:spPr>
          <a:xfrm>
            <a:off x="547689" y="1917702"/>
            <a:ext cx="10960100" cy="3687763"/>
          </a:xfrm>
          <a:prstGeom prst="rect">
            <a:avLst/>
          </a:prstGeom>
        </p:spPr>
        <p:txBody>
          <a:bodyPr/>
          <a:lstStyle/>
          <a:p>
            <a:pPr lvl="0"/>
            <a:r>
              <a:rPr lang="en-GB" dirty="0"/>
              <a:t>Click to edit Master text styles</a:t>
            </a:r>
          </a:p>
          <a:p>
            <a:pPr lvl="1"/>
            <a:r>
              <a:rPr lang="en-GB" dirty="0"/>
              <a:t>Second level</a:t>
            </a:r>
          </a:p>
          <a:p>
            <a:pPr lvl="2"/>
            <a:r>
              <a:rPr lang="en-GB" dirty="0"/>
              <a:t>Third level</a:t>
            </a:r>
          </a:p>
        </p:txBody>
      </p:sp>
      <p:pic>
        <p:nvPicPr>
          <p:cNvPr id="6" name="Immagine 5" descr="Immagine che contiene testo, Carattere, logo, Elementi grafici&#10;&#10;Descrizione generata automaticamente">
            <a:extLst>
              <a:ext uri="{FF2B5EF4-FFF2-40B4-BE49-F238E27FC236}">
                <a16:creationId xmlns:a16="http://schemas.microsoft.com/office/drawing/2014/main" id="{206F46E1-2B8E-153D-D0B3-981069EBD24E}"/>
              </a:ext>
            </a:extLst>
          </p:cNvPr>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a:off x="7026851" y="5919440"/>
            <a:ext cx="911348" cy="728564"/>
          </a:xfrm>
          <a:prstGeom prst="rect">
            <a:avLst/>
          </a:prstGeom>
        </p:spPr>
      </p:pic>
    </p:spTree>
    <p:extLst>
      <p:ext uri="{BB962C8B-B14F-4D97-AF65-F5344CB8AC3E}">
        <p14:creationId xmlns:p14="http://schemas.microsoft.com/office/powerpoint/2010/main" val="621211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 text">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A4A132D9-DC4E-3E48-81DF-DD51762135E8}"/>
              </a:ext>
            </a:extLst>
          </p:cNvPr>
          <p:cNvSpPr>
            <a:spLocks noGrp="1"/>
          </p:cNvSpPr>
          <p:nvPr>
            <p:ph type="pic" sz="quarter" idx="11"/>
          </p:nvPr>
        </p:nvSpPr>
        <p:spPr>
          <a:xfrm>
            <a:off x="255493" y="0"/>
            <a:ext cx="4577763" cy="6858000"/>
          </a:xfrm>
          <a:prstGeom prst="rect">
            <a:avLst/>
          </a:prstGeom>
          <a:solidFill>
            <a:schemeClr val="bg1">
              <a:lumMod val="95000"/>
            </a:schemeClr>
          </a:solidFill>
        </p:spPr>
        <p:txBody>
          <a:bodyPr anchor="ctr">
            <a:normAutofit/>
          </a:bodyPr>
          <a:lstStyle>
            <a:lvl1pPr marL="0" indent="0" algn="ctr">
              <a:buNone/>
              <a:defRPr sz="1401"/>
            </a:lvl1pPr>
          </a:lstStyle>
          <a:p>
            <a:endParaRPr lang="en-US"/>
          </a:p>
        </p:txBody>
      </p:sp>
      <p:sp>
        <p:nvSpPr>
          <p:cNvPr id="12" name="Segnaposto testo 11">
            <a:extLst>
              <a:ext uri="{FF2B5EF4-FFF2-40B4-BE49-F238E27FC236}">
                <a16:creationId xmlns:a16="http://schemas.microsoft.com/office/drawing/2014/main" id="{ADCD31FA-4C95-C647-BBCA-505389C226B7}"/>
              </a:ext>
            </a:extLst>
          </p:cNvPr>
          <p:cNvSpPr>
            <a:spLocks noGrp="1"/>
          </p:cNvSpPr>
          <p:nvPr>
            <p:ph type="body" sz="quarter" idx="12" hasCustomPrompt="1"/>
          </p:nvPr>
        </p:nvSpPr>
        <p:spPr>
          <a:xfrm>
            <a:off x="5449697" y="901702"/>
            <a:ext cx="6183505" cy="1114425"/>
          </a:xfrm>
          <a:prstGeom prst="rect">
            <a:avLst/>
          </a:prstGeom>
        </p:spPr>
        <p:txBody>
          <a:bodyPr>
            <a:normAutofit/>
          </a:bodyPr>
          <a:lstStyle>
            <a:lvl1pPr marL="0" indent="0">
              <a:buNone/>
              <a:defRPr sz="3200" b="1">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18" name="Rettangolo 17">
            <a:extLst>
              <a:ext uri="{FF2B5EF4-FFF2-40B4-BE49-F238E27FC236}">
                <a16:creationId xmlns:a16="http://schemas.microsoft.com/office/drawing/2014/main" id="{ABDC0CE8-AFCE-909D-2087-A8012A8BC6C6}"/>
              </a:ext>
            </a:extLst>
          </p:cNvPr>
          <p:cNvSpPr/>
          <p:nvPr userDrawn="1"/>
        </p:nvSpPr>
        <p:spPr>
          <a:xfrm rot="5400000">
            <a:off x="-3301254" y="3301255"/>
            <a:ext cx="6858002" cy="255495"/>
          </a:xfrm>
          <a:prstGeom prst="rect">
            <a:avLst/>
          </a:prstGeom>
          <a:solidFill>
            <a:srgbClr val="1C8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51"/>
          </a:p>
        </p:txBody>
      </p:sp>
      <p:sp>
        <p:nvSpPr>
          <p:cNvPr id="3" name="Content Placeholder 2">
            <a:extLst>
              <a:ext uri="{FF2B5EF4-FFF2-40B4-BE49-F238E27FC236}">
                <a16:creationId xmlns:a16="http://schemas.microsoft.com/office/drawing/2014/main" id="{2EAC0723-2997-D659-2A6D-F15962D4B124}"/>
              </a:ext>
            </a:extLst>
          </p:cNvPr>
          <p:cNvSpPr>
            <a:spLocks noGrp="1"/>
          </p:cNvSpPr>
          <p:nvPr>
            <p:ph sz="quarter" idx="13"/>
          </p:nvPr>
        </p:nvSpPr>
        <p:spPr>
          <a:xfrm>
            <a:off x="5449889" y="2039877"/>
            <a:ext cx="6183312" cy="4384675"/>
          </a:xfrm>
        </p:spPr>
        <p:txBody>
          <a:bodyPr/>
          <a:lstStyle>
            <a:lvl1pPr marL="285744" indent="-285744">
              <a:buClr>
                <a:srgbClr val="1C85B4"/>
              </a:buClr>
              <a:buFont typeface="Arial" panose="020B0604020202020204" pitchFamily="34" charset="0"/>
              <a:buChar char="•"/>
              <a:defRPr/>
            </a:lvl1pPr>
          </a:lstStyle>
          <a:p>
            <a:pPr lvl="0"/>
            <a:r>
              <a:rPr lang="en-GB" dirty="0"/>
              <a:t>Click to edit Master text styles</a:t>
            </a:r>
          </a:p>
          <a:p>
            <a:pPr lvl="1"/>
            <a:r>
              <a:rPr lang="en-GB" dirty="0"/>
              <a:t>Second level</a:t>
            </a:r>
          </a:p>
          <a:p>
            <a:pPr lvl="2"/>
            <a:r>
              <a:rPr lang="en-GB" dirty="0"/>
              <a:t>Third level</a:t>
            </a:r>
          </a:p>
        </p:txBody>
      </p:sp>
    </p:spTree>
    <p:extLst>
      <p:ext uri="{BB962C8B-B14F-4D97-AF65-F5344CB8AC3E}">
        <p14:creationId xmlns:p14="http://schemas.microsoft.com/office/powerpoint/2010/main" val="35414038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 text + focus">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A4A132D9-DC4E-3E48-81DF-DD51762135E8}"/>
              </a:ext>
            </a:extLst>
          </p:cNvPr>
          <p:cNvSpPr>
            <a:spLocks noGrp="1"/>
          </p:cNvSpPr>
          <p:nvPr>
            <p:ph type="pic" sz="quarter" idx="11"/>
          </p:nvPr>
        </p:nvSpPr>
        <p:spPr>
          <a:xfrm>
            <a:off x="255493" y="0"/>
            <a:ext cx="4577763" cy="6858000"/>
          </a:xfrm>
          <a:prstGeom prst="rect">
            <a:avLst/>
          </a:prstGeom>
          <a:solidFill>
            <a:schemeClr val="bg1">
              <a:lumMod val="95000"/>
            </a:schemeClr>
          </a:solidFill>
        </p:spPr>
        <p:txBody>
          <a:bodyPr anchor="ctr">
            <a:normAutofit/>
          </a:bodyPr>
          <a:lstStyle>
            <a:lvl1pPr marL="0" indent="0" algn="ctr">
              <a:buNone/>
              <a:defRPr sz="1401"/>
            </a:lvl1pPr>
          </a:lstStyle>
          <a:p>
            <a:endParaRPr lang="en-US"/>
          </a:p>
        </p:txBody>
      </p:sp>
      <p:sp>
        <p:nvSpPr>
          <p:cNvPr id="12" name="Segnaposto testo 11">
            <a:extLst>
              <a:ext uri="{FF2B5EF4-FFF2-40B4-BE49-F238E27FC236}">
                <a16:creationId xmlns:a16="http://schemas.microsoft.com/office/drawing/2014/main" id="{ADCD31FA-4C95-C647-BBCA-505389C226B7}"/>
              </a:ext>
            </a:extLst>
          </p:cNvPr>
          <p:cNvSpPr>
            <a:spLocks noGrp="1"/>
          </p:cNvSpPr>
          <p:nvPr>
            <p:ph type="body" sz="quarter" idx="12" hasCustomPrompt="1"/>
          </p:nvPr>
        </p:nvSpPr>
        <p:spPr>
          <a:xfrm>
            <a:off x="5449697" y="901702"/>
            <a:ext cx="6183505" cy="1114425"/>
          </a:xfrm>
          <a:prstGeom prst="rect">
            <a:avLst/>
          </a:prstGeom>
        </p:spPr>
        <p:txBody>
          <a:bodyPr>
            <a:normAutofit/>
          </a:bodyPr>
          <a:lstStyle>
            <a:lvl1pPr marL="0" indent="0">
              <a:buNone/>
              <a:defRPr sz="3200" b="1">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18" name="Rettangolo 17">
            <a:extLst>
              <a:ext uri="{FF2B5EF4-FFF2-40B4-BE49-F238E27FC236}">
                <a16:creationId xmlns:a16="http://schemas.microsoft.com/office/drawing/2014/main" id="{ABDC0CE8-AFCE-909D-2087-A8012A8BC6C6}"/>
              </a:ext>
            </a:extLst>
          </p:cNvPr>
          <p:cNvSpPr/>
          <p:nvPr userDrawn="1"/>
        </p:nvSpPr>
        <p:spPr>
          <a:xfrm rot="5400000">
            <a:off x="-3301254" y="3301255"/>
            <a:ext cx="6858002" cy="255495"/>
          </a:xfrm>
          <a:prstGeom prst="rect">
            <a:avLst/>
          </a:prstGeom>
          <a:solidFill>
            <a:srgbClr val="1C8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51"/>
          </a:p>
        </p:txBody>
      </p:sp>
      <p:sp>
        <p:nvSpPr>
          <p:cNvPr id="6" name="Segnaposto testo 11">
            <a:extLst>
              <a:ext uri="{FF2B5EF4-FFF2-40B4-BE49-F238E27FC236}">
                <a16:creationId xmlns:a16="http://schemas.microsoft.com/office/drawing/2014/main" id="{01D3AE3C-A145-2735-59DF-3E43DB6F2A3A}"/>
              </a:ext>
            </a:extLst>
          </p:cNvPr>
          <p:cNvSpPr>
            <a:spLocks noGrp="1"/>
          </p:cNvSpPr>
          <p:nvPr>
            <p:ph type="body" sz="quarter" idx="14" hasCustomPrompt="1"/>
          </p:nvPr>
        </p:nvSpPr>
        <p:spPr>
          <a:xfrm>
            <a:off x="5449695" y="4228102"/>
            <a:ext cx="2975848" cy="677931"/>
          </a:xfrm>
          <a:prstGeom prst="rect">
            <a:avLst/>
          </a:prstGeom>
        </p:spPr>
        <p:txBody>
          <a:bodyPr>
            <a:normAutofit/>
          </a:bodyPr>
          <a:lstStyle>
            <a:lvl1pPr marL="0" indent="0">
              <a:buNone/>
              <a:defRPr sz="18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8" name="Segnaposto testo 11">
            <a:extLst>
              <a:ext uri="{FF2B5EF4-FFF2-40B4-BE49-F238E27FC236}">
                <a16:creationId xmlns:a16="http://schemas.microsoft.com/office/drawing/2014/main" id="{ED97963C-34CC-EE22-81D1-371AA26382CC}"/>
              </a:ext>
            </a:extLst>
          </p:cNvPr>
          <p:cNvSpPr>
            <a:spLocks noGrp="1"/>
          </p:cNvSpPr>
          <p:nvPr>
            <p:ph type="body" sz="quarter" idx="16" hasCustomPrompt="1"/>
          </p:nvPr>
        </p:nvSpPr>
        <p:spPr>
          <a:xfrm>
            <a:off x="8711297" y="4228102"/>
            <a:ext cx="2921905" cy="677931"/>
          </a:xfrm>
          <a:prstGeom prst="rect">
            <a:avLst/>
          </a:prstGeom>
        </p:spPr>
        <p:txBody>
          <a:bodyPr>
            <a:normAutofit/>
          </a:bodyPr>
          <a:lstStyle>
            <a:lvl1pPr marL="0" indent="0">
              <a:buNone/>
              <a:defRPr sz="18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3" name="Content Placeholder 2">
            <a:extLst>
              <a:ext uri="{FF2B5EF4-FFF2-40B4-BE49-F238E27FC236}">
                <a16:creationId xmlns:a16="http://schemas.microsoft.com/office/drawing/2014/main" id="{FCB38AB6-7C1C-D829-47C7-9B4D2C7C4DAB}"/>
              </a:ext>
            </a:extLst>
          </p:cNvPr>
          <p:cNvSpPr>
            <a:spLocks noGrp="1"/>
          </p:cNvSpPr>
          <p:nvPr>
            <p:ph sz="quarter" idx="18"/>
          </p:nvPr>
        </p:nvSpPr>
        <p:spPr>
          <a:xfrm>
            <a:off x="5449888" y="2039877"/>
            <a:ext cx="6183312" cy="1997075"/>
          </a:xfrm>
        </p:spPr>
        <p:txBody>
          <a:bodyPr/>
          <a:lstStyle/>
          <a:p>
            <a:pPr lvl="0"/>
            <a:r>
              <a:rPr lang="en-GB" dirty="0"/>
              <a:t>Click to edit Master text styles</a:t>
            </a:r>
          </a:p>
          <a:p>
            <a:pPr lvl="1"/>
            <a:r>
              <a:rPr lang="en-GB" dirty="0"/>
              <a:t>Second level</a:t>
            </a:r>
          </a:p>
          <a:p>
            <a:pPr lvl="2"/>
            <a:r>
              <a:rPr lang="en-GB" dirty="0"/>
              <a:t>Third level</a:t>
            </a:r>
          </a:p>
        </p:txBody>
      </p:sp>
      <p:sp>
        <p:nvSpPr>
          <p:cNvPr id="13" name="Content Placeholder 12">
            <a:extLst>
              <a:ext uri="{FF2B5EF4-FFF2-40B4-BE49-F238E27FC236}">
                <a16:creationId xmlns:a16="http://schemas.microsoft.com/office/drawing/2014/main" id="{BB980174-54B0-326C-C2AC-DAC4F054C614}"/>
              </a:ext>
            </a:extLst>
          </p:cNvPr>
          <p:cNvSpPr>
            <a:spLocks noGrp="1"/>
          </p:cNvSpPr>
          <p:nvPr>
            <p:ph sz="quarter" idx="19"/>
          </p:nvPr>
        </p:nvSpPr>
        <p:spPr>
          <a:xfrm>
            <a:off x="5449889" y="4929127"/>
            <a:ext cx="2975655" cy="1495425"/>
          </a:xfrm>
        </p:spPr>
        <p:txBody>
          <a:bodyPr>
            <a:normAutofit/>
          </a:bodyPr>
          <a:lstStyle/>
          <a:p>
            <a:pPr lvl="0"/>
            <a:r>
              <a:rPr lang="en-GB" dirty="0"/>
              <a:t>Click to edit Master text styles</a:t>
            </a:r>
          </a:p>
          <a:p>
            <a:pPr lvl="1"/>
            <a:r>
              <a:rPr lang="en-GB" dirty="0"/>
              <a:t>Second level</a:t>
            </a:r>
          </a:p>
        </p:txBody>
      </p:sp>
      <p:sp>
        <p:nvSpPr>
          <p:cNvPr id="15" name="Content Placeholder 12">
            <a:extLst>
              <a:ext uri="{FF2B5EF4-FFF2-40B4-BE49-F238E27FC236}">
                <a16:creationId xmlns:a16="http://schemas.microsoft.com/office/drawing/2014/main" id="{49F6AE22-0923-3ADE-B2BF-721A07CA4146}"/>
              </a:ext>
            </a:extLst>
          </p:cNvPr>
          <p:cNvSpPr>
            <a:spLocks noGrp="1"/>
          </p:cNvSpPr>
          <p:nvPr>
            <p:ph sz="quarter" idx="20"/>
          </p:nvPr>
        </p:nvSpPr>
        <p:spPr>
          <a:xfrm>
            <a:off x="8711297" y="4929127"/>
            <a:ext cx="2921905" cy="1495425"/>
          </a:xfrm>
        </p:spPr>
        <p:txBody>
          <a:bodyPr>
            <a:normAutofit/>
          </a:bodyPr>
          <a:lstStyle/>
          <a:p>
            <a:pPr lvl="0"/>
            <a:r>
              <a:rPr lang="en-GB" dirty="0"/>
              <a:t>Click to edit Master text styles</a:t>
            </a:r>
          </a:p>
          <a:p>
            <a:pPr lvl="1"/>
            <a:r>
              <a:rPr lang="en-GB" dirty="0"/>
              <a:t>Second level</a:t>
            </a:r>
          </a:p>
        </p:txBody>
      </p:sp>
    </p:spTree>
    <p:extLst>
      <p:ext uri="{BB962C8B-B14F-4D97-AF65-F5344CB8AC3E}">
        <p14:creationId xmlns:p14="http://schemas.microsoft.com/office/powerpoint/2010/main" val="33994075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 text SX">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A4A132D9-DC4E-3E48-81DF-DD51762135E8}"/>
              </a:ext>
            </a:extLst>
          </p:cNvPr>
          <p:cNvSpPr>
            <a:spLocks noGrp="1"/>
          </p:cNvSpPr>
          <p:nvPr>
            <p:ph type="pic" sz="quarter" idx="11"/>
          </p:nvPr>
        </p:nvSpPr>
        <p:spPr>
          <a:xfrm>
            <a:off x="7358744" y="0"/>
            <a:ext cx="4577763" cy="6858000"/>
          </a:xfrm>
          <a:prstGeom prst="rect">
            <a:avLst/>
          </a:prstGeom>
          <a:solidFill>
            <a:schemeClr val="bg1">
              <a:lumMod val="95000"/>
            </a:schemeClr>
          </a:solidFill>
        </p:spPr>
        <p:txBody>
          <a:bodyPr anchor="ctr">
            <a:normAutofit/>
          </a:bodyPr>
          <a:lstStyle>
            <a:lvl1pPr marL="0" indent="0" algn="ctr">
              <a:buNone/>
              <a:defRPr sz="1401"/>
            </a:lvl1pPr>
          </a:lstStyle>
          <a:p>
            <a:endParaRPr lang="en-US" dirty="0"/>
          </a:p>
        </p:txBody>
      </p:sp>
      <p:sp>
        <p:nvSpPr>
          <p:cNvPr id="12" name="Segnaposto testo 11">
            <a:extLst>
              <a:ext uri="{FF2B5EF4-FFF2-40B4-BE49-F238E27FC236}">
                <a16:creationId xmlns:a16="http://schemas.microsoft.com/office/drawing/2014/main" id="{ADCD31FA-4C95-C647-BBCA-505389C226B7}"/>
              </a:ext>
            </a:extLst>
          </p:cNvPr>
          <p:cNvSpPr>
            <a:spLocks noGrp="1"/>
          </p:cNvSpPr>
          <p:nvPr>
            <p:ph type="body" sz="quarter" idx="12" hasCustomPrompt="1"/>
          </p:nvPr>
        </p:nvSpPr>
        <p:spPr>
          <a:xfrm>
            <a:off x="572897" y="901702"/>
            <a:ext cx="6183505" cy="1114425"/>
          </a:xfrm>
          <a:prstGeom prst="rect">
            <a:avLst/>
          </a:prstGeom>
        </p:spPr>
        <p:txBody>
          <a:bodyPr>
            <a:normAutofit/>
          </a:bodyPr>
          <a:lstStyle>
            <a:lvl1pPr marL="0" indent="0">
              <a:buNone/>
              <a:defRPr sz="3200" b="1">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18" name="Rettangolo 17">
            <a:extLst>
              <a:ext uri="{FF2B5EF4-FFF2-40B4-BE49-F238E27FC236}">
                <a16:creationId xmlns:a16="http://schemas.microsoft.com/office/drawing/2014/main" id="{ABDC0CE8-AFCE-909D-2087-A8012A8BC6C6}"/>
              </a:ext>
            </a:extLst>
          </p:cNvPr>
          <p:cNvSpPr/>
          <p:nvPr userDrawn="1"/>
        </p:nvSpPr>
        <p:spPr>
          <a:xfrm rot="5400000">
            <a:off x="8635252" y="3301255"/>
            <a:ext cx="6858002" cy="255495"/>
          </a:xfrm>
          <a:prstGeom prst="rect">
            <a:avLst/>
          </a:prstGeom>
          <a:solidFill>
            <a:srgbClr val="1C8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51"/>
          </a:p>
        </p:txBody>
      </p:sp>
      <p:sp>
        <p:nvSpPr>
          <p:cNvPr id="3" name="Content Placeholder 2">
            <a:extLst>
              <a:ext uri="{FF2B5EF4-FFF2-40B4-BE49-F238E27FC236}">
                <a16:creationId xmlns:a16="http://schemas.microsoft.com/office/drawing/2014/main" id="{94473B71-B06B-601F-CA05-5579DFF4A467}"/>
              </a:ext>
            </a:extLst>
          </p:cNvPr>
          <p:cNvSpPr>
            <a:spLocks noGrp="1"/>
          </p:cNvSpPr>
          <p:nvPr>
            <p:ph sz="quarter" idx="13"/>
          </p:nvPr>
        </p:nvSpPr>
        <p:spPr>
          <a:xfrm>
            <a:off x="573088" y="2042253"/>
            <a:ext cx="6183312" cy="4397375"/>
          </a:xfrm>
        </p:spPr>
        <p:txBody>
          <a:bodyPr/>
          <a:lstStyle/>
          <a:p>
            <a:pPr lvl="0"/>
            <a:r>
              <a:rPr lang="en-GB" dirty="0"/>
              <a:t>Click to edit Master text styles</a:t>
            </a:r>
          </a:p>
          <a:p>
            <a:pPr lvl="1"/>
            <a:r>
              <a:rPr lang="en-GB" dirty="0"/>
              <a:t>Second level</a:t>
            </a:r>
          </a:p>
          <a:p>
            <a:pPr lvl="2"/>
            <a:r>
              <a:rPr lang="en-GB" dirty="0"/>
              <a:t>Third level</a:t>
            </a:r>
          </a:p>
        </p:txBody>
      </p:sp>
    </p:spTree>
    <p:extLst>
      <p:ext uri="{BB962C8B-B14F-4D97-AF65-F5344CB8AC3E}">
        <p14:creationId xmlns:p14="http://schemas.microsoft.com/office/powerpoint/2010/main" val="14701847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Picture PC">
    <p:spTree>
      <p:nvGrpSpPr>
        <p:cNvPr id="1" name=""/>
        <p:cNvGrpSpPr/>
        <p:nvPr/>
      </p:nvGrpSpPr>
      <p:grpSpPr>
        <a:xfrm>
          <a:off x="0" y="0"/>
          <a:ext cx="0" cy="0"/>
          <a:chOff x="0" y="0"/>
          <a:chExt cx="0" cy="0"/>
        </a:xfrm>
      </p:grpSpPr>
      <p:pic>
        <p:nvPicPr>
          <p:cNvPr id="10" name="Изображение 6">
            <a:extLst>
              <a:ext uri="{FF2B5EF4-FFF2-40B4-BE49-F238E27FC236}">
                <a16:creationId xmlns:a16="http://schemas.microsoft.com/office/drawing/2014/main" id="{3376E84C-9022-F34F-BC24-409B128FDAD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463228" y="906637"/>
            <a:ext cx="9653933" cy="5951365"/>
          </a:xfrm>
          <a:prstGeom prst="rect">
            <a:avLst/>
          </a:prstGeom>
        </p:spPr>
      </p:pic>
      <p:sp>
        <p:nvSpPr>
          <p:cNvPr id="11" name="Рисунок 21">
            <a:extLst>
              <a:ext uri="{FF2B5EF4-FFF2-40B4-BE49-F238E27FC236}">
                <a16:creationId xmlns:a16="http://schemas.microsoft.com/office/drawing/2014/main" id="{BEBFBE24-FAC1-4144-9FEA-9672584AEA4C}"/>
              </a:ext>
            </a:extLst>
          </p:cNvPr>
          <p:cNvSpPr>
            <a:spLocks noGrp="1"/>
          </p:cNvSpPr>
          <p:nvPr>
            <p:ph type="pic" sz="quarter" idx="15"/>
          </p:nvPr>
        </p:nvSpPr>
        <p:spPr>
          <a:xfrm>
            <a:off x="6711161" y="1247085"/>
            <a:ext cx="7158064" cy="4579430"/>
          </a:xfrm>
          <a:prstGeom prst="rect">
            <a:avLst/>
          </a:prstGeom>
          <a:solidFill>
            <a:schemeClr val="bg2"/>
          </a:solidFill>
          <a:ln>
            <a:noFill/>
          </a:ln>
        </p:spPr>
        <p:style>
          <a:lnRef idx="1">
            <a:schemeClr val="accent1"/>
          </a:lnRef>
          <a:fillRef idx="3">
            <a:schemeClr val="accent1"/>
          </a:fillRef>
          <a:effectRef idx="2">
            <a:schemeClr val="accent1"/>
          </a:effectRef>
          <a:fontRef idx="minor">
            <a:schemeClr val="lt1"/>
          </a:fontRef>
        </p:style>
        <p:txBody>
          <a:bodyPr rtlCol="0" anchor="ctr">
            <a:normAutofit/>
          </a:bodyPr>
          <a:lstStyle>
            <a:lvl1pPr marL="0" indent="0">
              <a:buNone/>
              <a:defRPr sz="1600">
                <a:solidFill>
                  <a:srgbClr val="4E4D4C"/>
                </a:solidFill>
              </a:defRPr>
            </a:lvl1pPr>
          </a:lstStyle>
          <a:p>
            <a:pPr algn="ctr"/>
            <a:endParaRPr lang="ru-RU" dirty="0"/>
          </a:p>
        </p:txBody>
      </p:sp>
      <p:sp>
        <p:nvSpPr>
          <p:cNvPr id="2" name="Rettangolo 1">
            <a:extLst>
              <a:ext uri="{FF2B5EF4-FFF2-40B4-BE49-F238E27FC236}">
                <a16:creationId xmlns:a16="http://schemas.microsoft.com/office/drawing/2014/main" id="{ED3B8E03-359B-F04F-0502-52C67B540B6A}"/>
              </a:ext>
            </a:extLst>
          </p:cNvPr>
          <p:cNvSpPr/>
          <p:nvPr userDrawn="1"/>
        </p:nvSpPr>
        <p:spPr>
          <a:xfrm rot="5400000">
            <a:off x="-3301254" y="3301255"/>
            <a:ext cx="6858002" cy="255495"/>
          </a:xfrm>
          <a:prstGeom prst="rect">
            <a:avLst/>
          </a:prstGeom>
          <a:solidFill>
            <a:srgbClr val="1C8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51"/>
          </a:p>
        </p:txBody>
      </p:sp>
      <p:sp>
        <p:nvSpPr>
          <p:cNvPr id="3" name="Segnaposto testo 11">
            <a:extLst>
              <a:ext uri="{FF2B5EF4-FFF2-40B4-BE49-F238E27FC236}">
                <a16:creationId xmlns:a16="http://schemas.microsoft.com/office/drawing/2014/main" id="{394CC136-71DD-83A6-38C3-E8A652AA1836}"/>
              </a:ext>
            </a:extLst>
          </p:cNvPr>
          <p:cNvSpPr>
            <a:spLocks noGrp="1"/>
          </p:cNvSpPr>
          <p:nvPr>
            <p:ph type="body" sz="quarter" idx="12" hasCustomPrompt="1"/>
          </p:nvPr>
        </p:nvSpPr>
        <p:spPr>
          <a:xfrm>
            <a:off x="828599" y="901702"/>
            <a:ext cx="5392093" cy="1114425"/>
          </a:xfrm>
          <a:prstGeom prst="rect">
            <a:avLst/>
          </a:prstGeom>
        </p:spPr>
        <p:txBody>
          <a:bodyPr>
            <a:normAutofit/>
          </a:bodyPr>
          <a:lstStyle>
            <a:lvl1pPr marL="0" indent="0">
              <a:buNone/>
              <a:defRPr sz="3200" b="1">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5" name="Content Placeholder 2">
            <a:extLst>
              <a:ext uri="{FF2B5EF4-FFF2-40B4-BE49-F238E27FC236}">
                <a16:creationId xmlns:a16="http://schemas.microsoft.com/office/drawing/2014/main" id="{B77DE9FD-423E-44F4-EB2F-48FFE9C877C6}"/>
              </a:ext>
            </a:extLst>
          </p:cNvPr>
          <p:cNvSpPr>
            <a:spLocks noGrp="1"/>
          </p:cNvSpPr>
          <p:nvPr>
            <p:ph sz="quarter" idx="13"/>
          </p:nvPr>
        </p:nvSpPr>
        <p:spPr>
          <a:xfrm>
            <a:off x="828599" y="2042253"/>
            <a:ext cx="5392093" cy="4397375"/>
          </a:xfrm>
        </p:spPr>
        <p:txBody>
          <a:bodyPr/>
          <a:lstStyle/>
          <a:p>
            <a:pPr lvl="0"/>
            <a:r>
              <a:rPr lang="en-GB" dirty="0"/>
              <a:t>Click to edit Master text styles</a:t>
            </a:r>
          </a:p>
          <a:p>
            <a:pPr lvl="1"/>
            <a:r>
              <a:rPr lang="en-GB" dirty="0"/>
              <a:t>Second level</a:t>
            </a:r>
          </a:p>
          <a:p>
            <a:pPr lvl="2"/>
            <a:r>
              <a:rPr lang="en-GB" dirty="0"/>
              <a:t>Third level</a:t>
            </a:r>
          </a:p>
        </p:txBody>
      </p:sp>
    </p:spTree>
    <p:extLst>
      <p:ext uri="{BB962C8B-B14F-4D97-AF65-F5344CB8AC3E}">
        <p14:creationId xmlns:p14="http://schemas.microsoft.com/office/powerpoint/2010/main" val="3600386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logo">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CEF54A6D-0EE9-517B-A8C7-D610A83638C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34002" y="2"/>
            <a:ext cx="6857999" cy="6857999"/>
          </a:xfrm>
          <a:prstGeom prst="rect">
            <a:avLst/>
          </a:prstGeom>
        </p:spPr>
      </p:pic>
      <p:sp>
        <p:nvSpPr>
          <p:cNvPr id="5" name="Rettangolo 7">
            <a:extLst>
              <a:ext uri="{FF2B5EF4-FFF2-40B4-BE49-F238E27FC236}">
                <a16:creationId xmlns:a16="http://schemas.microsoft.com/office/drawing/2014/main" id="{5A528483-DD2F-0571-2F6B-CBB085332C7D}"/>
              </a:ext>
            </a:extLst>
          </p:cNvPr>
          <p:cNvSpPr/>
          <p:nvPr userDrawn="1"/>
        </p:nvSpPr>
        <p:spPr>
          <a:xfrm>
            <a:off x="9627" y="0"/>
            <a:ext cx="8766928" cy="68713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800"/>
          </a:p>
        </p:txBody>
      </p:sp>
      <p:sp>
        <p:nvSpPr>
          <p:cNvPr id="4" name="Rettangolo 8">
            <a:extLst>
              <a:ext uri="{FF2B5EF4-FFF2-40B4-BE49-F238E27FC236}">
                <a16:creationId xmlns:a16="http://schemas.microsoft.com/office/drawing/2014/main" id="{2C2DD2DC-183E-E8A4-E397-9AF334C210A1}"/>
              </a:ext>
            </a:extLst>
          </p:cNvPr>
          <p:cNvSpPr/>
          <p:nvPr userDrawn="1"/>
        </p:nvSpPr>
        <p:spPr>
          <a:xfrm>
            <a:off x="-3927" y="0"/>
            <a:ext cx="8695440" cy="6871376"/>
          </a:xfrm>
          <a:prstGeom prst="rect">
            <a:avLst/>
          </a:prstGeom>
          <a:solidFill>
            <a:srgbClr val="1C8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800" dirty="0"/>
          </a:p>
        </p:txBody>
      </p:sp>
      <p:sp>
        <p:nvSpPr>
          <p:cNvPr id="6" name="Segnaposto testo 11">
            <a:extLst>
              <a:ext uri="{FF2B5EF4-FFF2-40B4-BE49-F238E27FC236}">
                <a16:creationId xmlns:a16="http://schemas.microsoft.com/office/drawing/2014/main" id="{1C95D05F-CCAF-2692-6742-6BCA5174E59C}"/>
              </a:ext>
            </a:extLst>
          </p:cNvPr>
          <p:cNvSpPr>
            <a:spLocks noGrp="1"/>
          </p:cNvSpPr>
          <p:nvPr>
            <p:ph type="body" sz="quarter" idx="12" hasCustomPrompt="1"/>
          </p:nvPr>
        </p:nvSpPr>
        <p:spPr>
          <a:xfrm>
            <a:off x="572897" y="901702"/>
            <a:ext cx="6183505" cy="1114425"/>
          </a:xfrm>
          <a:prstGeom prst="rect">
            <a:avLst/>
          </a:prstGeom>
        </p:spPr>
        <p:txBody>
          <a:bodyPr>
            <a:normAutofit/>
          </a:bodyPr>
          <a:lstStyle>
            <a:lvl1pPr marL="0" indent="0">
              <a:buNone/>
              <a:defRPr sz="3200" b="1">
                <a:solidFill>
                  <a:schemeClr val="bg1"/>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10" name="Content Placeholder 9">
            <a:extLst>
              <a:ext uri="{FF2B5EF4-FFF2-40B4-BE49-F238E27FC236}">
                <a16:creationId xmlns:a16="http://schemas.microsoft.com/office/drawing/2014/main" id="{C426C72B-E8A9-1F35-7514-F236EF0E8A78}"/>
              </a:ext>
            </a:extLst>
          </p:cNvPr>
          <p:cNvSpPr>
            <a:spLocks noGrp="1"/>
          </p:cNvSpPr>
          <p:nvPr>
            <p:ph sz="quarter" idx="13" hasCustomPrompt="1"/>
          </p:nvPr>
        </p:nvSpPr>
        <p:spPr>
          <a:xfrm>
            <a:off x="573088" y="2042253"/>
            <a:ext cx="6183312" cy="4359275"/>
          </a:xfrm>
        </p:spPr>
        <p:txBody>
          <a:bodyPr/>
          <a:lstStyle>
            <a:lvl1pPr marL="0" indent="0">
              <a:buClr>
                <a:schemeClr val="bg1"/>
              </a:buClr>
              <a:buNone/>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stStyle>
          <a:p>
            <a:pPr lvl="0"/>
            <a:r>
              <a:rPr lang="en-GB" dirty="0"/>
              <a:t>Text</a:t>
            </a:r>
          </a:p>
        </p:txBody>
      </p:sp>
    </p:spTree>
    <p:extLst>
      <p:ext uri="{BB962C8B-B14F-4D97-AF65-F5344CB8AC3E}">
        <p14:creationId xmlns:p14="http://schemas.microsoft.com/office/powerpoint/2010/main" val="39109759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logo + picture">
    <p:spTree>
      <p:nvGrpSpPr>
        <p:cNvPr id="1" name=""/>
        <p:cNvGrpSpPr/>
        <p:nvPr/>
      </p:nvGrpSpPr>
      <p:grpSpPr>
        <a:xfrm>
          <a:off x="0" y="0"/>
          <a:ext cx="0" cy="0"/>
          <a:chOff x="0" y="0"/>
          <a:chExt cx="0" cy="0"/>
        </a:xfrm>
      </p:grpSpPr>
      <p:cxnSp>
        <p:nvCxnSpPr>
          <p:cNvPr id="4" name="Connettore 1 1">
            <a:extLst>
              <a:ext uri="{FF2B5EF4-FFF2-40B4-BE49-F238E27FC236}">
                <a16:creationId xmlns:a16="http://schemas.microsoft.com/office/drawing/2014/main" id="{528A3047-6F4C-805B-F4B9-3DE64EFF5C97}"/>
              </a:ext>
            </a:extLst>
          </p:cNvPr>
          <p:cNvCxnSpPr>
            <a:cxnSpLocks/>
          </p:cNvCxnSpPr>
          <p:nvPr userDrawn="1"/>
        </p:nvCxnSpPr>
        <p:spPr>
          <a:xfrm>
            <a:off x="793501" y="2555446"/>
            <a:ext cx="1222771" cy="0"/>
          </a:xfrm>
          <a:prstGeom prst="line">
            <a:avLst/>
          </a:prstGeom>
          <a:ln w="44450">
            <a:solidFill>
              <a:srgbClr val="1C85B4"/>
            </a:solidFill>
          </a:ln>
        </p:spPr>
        <p:style>
          <a:lnRef idx="1">
            <a:schemeClr val="accent1"/>
          </a:lnRef>
          <a:fillRef idx="0">
            <a:schemeClr val="accent1"/>
          </a:fillRef>
          <a:effectRef idx="0">
            <a:schemeClr val="accent1"/>
          </a:effectRef>
          <a:fontRef idx="minor">
            <a:schemeClr val="tx1"/>
          </a:fontRef>
        </p:style>
      </p:cxnSp>
      <p:sp>
        <p:nvSpPr>
          <p:cNvPr id="5" name="Segnaposto testo 11">
            <a:extLst>
              <a:ext uri="{FF2B5EF4-FFF2-40B4-BE49-F238E27FC236}">
                <a16:creationId xmlns:a16="http://schemas.microsoft.com/office/drawing/2014/main" id="{8445B175-9660-D1D5-FDF1-041A0426AD75}"/>
              </a:ext>
            </a:extLst>
          </p:cNvPr>
          <p:cNvSpPr>
            <a:spLocks noGrp="1"/>
          </p:cNvSpPr>
          <p:nvPr>
            <p:ph type="body" sz="quarter" idx="12" hasCustomPrompt="1"/>
          </p:nvPr>
        </p:nvSpPr>
        <p:spPr>
          <a:xfrm>
            <a:off x="793501" y="1014131"/>
            <a:ext cx="5174163" cy="1556062"/>
          </a:xfrm>
          <a:prstGeom prst="rect">
            <a:avLst/>
          </a:prstGeom>
        </p:spPr>
        <p:txBody>
          <a:bodyPr>
            <a:normAutofit/>
          </a:bodyPr>
          <a:lstStyle>
            <a:lvl1pPr marL="0" indent="0" algn="l" defTabSz="914377" rtl="0" eaLnBrk="1" latinLnBrk="0" hangingPunct="1">
              <a:lnSpc>
                <a:spcPct val="150000"/>
              </a:lnSpc>
              <a:spcBef>
                <a:spcPts val="1000"/>
              </a:spcBef>
              <a:buFont typeface="Arial" panose="020B0604020202020204" pitchFamily="34" charset="0"/>
              <a:buNone/>
              <a:defRPr lang="it-IT" sz="3200" b="1" kern="1200" dirty="0">
                <a:solidFill>
                  <a:srgbClr val="1C85B4"/>
                </a:solidFill>
                <a:latin typeface="Helvetica" pitchFamily="2" charset="0"/>
                <a:ea typeface="+mn-ea"/>
                <a:cs typeface="+mn-cs"/>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2" name="Content Placeholder 2">
            <a:extLst>
              <a:ext uri="{FF2B5EF4-FFF2-40B4-BE49-F238E27FC236}">
                <a16:creationId xmlns:a16="http://schemas.microsoft.com/office/drawing/2014/main" id="{7503594C-89E4-D526-43D8-C4C779C9AD66}"/>
              </a:ext>
            </a:extLst>
          </p:cNvPr>
          <p:cNvSpPr>
            <a:spLocks noGrp="1"/>
          </p:cNvSpPr>
          <p:nvPr>
            <p:ph sz="quarter" idx="13"/>
          </p:nvPr>
        </p:nvSpPr>
        <p:spPr>
          <a:xfrm>
            <a:off x="793501" y="2596321"/>
            <a:ext cx="5174163" cy="3869433"/>
          </a:xfrm>
        </p:spPr>
        <p:txBody>
          <a:bodyPr/>
          <a:lstStyle/>
          <a:p>
            <a:pPr lvl="0"/>
            <a:r>
              <a:rPr lang="en-GB" dirty="0"/>
              <a:t>Click to edit Master text styles</a:t>
            </a:r>
          </a:p>
          <a:p>
            <a:pPr lvl="1"/>
            <a:r>
              <a:rPr lang="en-GB" dirty="0"/>
              <a:t>Second level</a:t>
            </a:r>
          </a:p>
          <a:p>
            <a:pPr lvl="2"/>
            <a:r>
              <a:rPr lang="en-GB" dirty="0"/>
              <a:t>Third level</a:t>
            </a:r>
          </a:p>
        </p:txBody>
      </p:sp>
    </p:spTree>
    <p:extLst>
      <p:ext uri="{BB962C8B-B14F-4D97-AF65-F5344CB8AC3E}">
        <p14:creationId xmlns:p14="http://schemas.microsoft.com/office/powerpoint/2010/main" val="33546238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1"/>
            <a:ext cx="12192000" cy="6858000"/>
          </a:xfrm>
          <a:prstGeom prst="rect">
            <a:avLst/>
          </a:prstGeom>
          <a:solidFill>
            <a:schemeClr val="bg1">
              <a:lumMod val="95000"/>
            </a:schemeClr>
          </a:solidFill>
        </p:spPr>
        <p:txBody>
          <a:bodyPr anchor="ctr">
            <a:normAutofit/>
          </a:bodyPr>
          <a:lstStyle>
            <a:lvl1pPr marL="0" indent="0" algn="ctr">
              <a:buNone/>
              <a:defRPr sz="1401"/>
            </a:lvl1pPr>
          </a:lstStyle>
          <a:p>
            <a:endParaRPr lang="en-US"/>
          </a:p>
        </p:txBody>
      </p:sp>
    </p:spTree>
    <p:extLst>
      <p:ext uri="{BB962C8B-B14F-4D97-AF65-F5344CB8AC3E}">
        <p14:creationId xmlns:p14="http://schemas.microsoft.com/office/powerpoint/2010/main" val="6015941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3/4">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 y="1"/>
            <a:ext cx="7073153" cy="6858000"/>
          </a:xfrm>
          <a:prstGeom prst="rect">
            <a:avLst/>
          </a:prstGeom>
          <a:solidFill>
            <a:schemeClr val="bg1">
              <a:lumMod val="95000"/>
            </a:schemeClr>
          </a:solidFill>
        </p:spPr>
        <p:txBody>
          <a:bodyPr anchor="ctr">
            <a:normAutofit/>
          </a:bodyPr>
          <a:lstStyle>
            <a:lvl1pPr marL="0" indent="0" algn="ctr">
              <a:buNone/>
              <a:defRPr sz="1401"/>
            </a:lvl1pPr>
          </a:lstStyle>
          <a:p>
            <a:endParaRPr lang="en-US"/>
          </a:p>
        </p:txBody>
      </p:sp>
      <p:sp>
        <p:nvSpPr>
          <p:cNvPr id="2" name="Rettangolo 1">
            <a:extLst>
              <a:ext uri="{FF2B5EF4-FFF2-40B4-BE49-F238E27FC236}">
                <a16:creationId xmlns:a16="http://schemas.microsoft.com/office/drawing/2014/main" id="{7F80F5E1-3F76-00AD-E7A0-F3D62931DD2B}"/>
              </a:ext>
            </a:extLst>
          </p:cNvPr>
          <p:cNvSpPr/>
          <p:nvPr userDrawn="1"/>
        </p:nvSpPr>
        <p:spPr>
          <a:xfrm>
            <a:off x="11120719" y="5620871"/>
            <a:ext cx="923365" cy="11295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51"/>
          </a:p>
        </p:txBody>
      </p:sp>
    </p:spTree>
    <p:extLst>
      <p:ext uri="{BB962C8B-B14F-4D97-AF65-F5344CB8AC3E}">
        <p14:creationId xmlns:p14="http://schemas.microsoft.com/office/powerpoint/2010/main" val="928699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slide 2">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 y="1"/>
            <a:ext cx="7073153" cy="6858000"/>
          </a:xfrm>
          <a:prstGeom prst="rect">
            <a:avLst/>
          </a:prstGeom>
          <a:solidFill>
            <a:schemeClr val="bg1">
              <a:lumMod val="95000"/>
            </a:schemeClr>
          </a:solidFill>
        </p:spPr>
        <p:txBody>
          <a:bodyPr anchor="ctr">
            <a:normAutofit/>
          </a:bodyPr>
          <a:lstStyle>
            <a:lvl1pPr marL="0" indent="0" algn="ctr">
              <a:buNone/>
              <a:defRPr sz="1401"/>
            </a:lvl1pPr>
          </a:lstStyle>
          <a:p>
            <a:endParaRPr lang="en-US"/>
          </a:p>
        </p:txBody>
      </p:sp>
      <p:sp>
        <p:nvSpPr>
          <p:cNvPr id="2" name="Rettangolo 1">
            <a:extLst>
              <a:ext uri="{FF2B5EF4-FFF2-40B4-BE49-F238E27FC236}">
                <a16:creationId xmlns:a16="http://schemas.microsoft.com/office/drawing/2014/main" id="{7F80F5E1-3F76-00AD-E7A0-F3D62931DD2B}"/>
              </a:ext>
            </a:extLst>
          </p:cNvPr>
          <p:cNvSpPr/>
          <p:nvPr userDrawn="1"/>
        </p:nvSpPr>
        <p:spPr>
          <a:xfrm>
            <a:off x="11120719" y="5620871"/>
            <a:ext cx="923365" cy="11295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51"/>
          </a:p>
        </p:txBody>
      </p:sp>
      <p:sp>
        <p:nvSpPr>
          <p:cNvPr id="4" name="Rettangolo 3">
            <a:extLst>
              <a:ext uri="{FF2B5EF4-FFF2-40B4-BE49-F238E27FC236}">
                <a16:creationId xmlns:a16="http://schemas.microsoft.com/office/drawing/2014/main" id="{7B28452F-1333-CA9D-6F13-4223632CA475}"/>
              </a:ext>
            </a:extLst>
          </p:cNvPr>
          <p:cNvSpPr/>
          <p:nvPr userDrawn="1"/>
        </p:nvSpPr>
        <p:spPr>
          <a:xfrm>
            <a:off x="11901818" y="2247870"/>
            <a:ext cx="290183" cy="2362260"/>
          </a:xfrm>
          <a:prstGeom prst="rect">
            <a:avLst/>
          </a:prstGeom>
          <a:solidFill>
            <a:srgbClr val="1C8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51"/>
          </a:p>
        </p:txBody>
      </p:sp>
      <p:sp>
        <p:nvSpPr>
          <p:cNvPr id="5" name="Rettangolo 4">
            <a:extLst>
              <a:ext uri="{FF2B5EF4-FFF2-40B4-BE49-F238E27FC236}">
                <a16:creationId xmlns:a16="http://schemas.microsoft.com/office/drawing/2014/main" id="{A57AE7BB-5230-C9F5-9BEF-76FE60523871}"/>
              </a:ext>
            </a:extLst>
          </p:cNvPr>
          <p:cNvSpPr/>
          <p:nvPr userDrawn="1"/>
        </p:nvSpPr>
        <p:spPr>
          <a:xfrm>
            <a:off x="5038018" y="2135201"/>
            <a:ext cx="6294205" cy="25876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51" dirty="0"/>
          </a:p>
        </p:txBody>
      </p:sp>
      <p:pic>
        <p:nvPicPr>
          <p:cNvPr id="8" name="Immagine 7">
            <a:extLst>
              <a:ext uri="{FF2B5EF4-FFF2-40B4-BE49-F238E27FC236}">
                <a16:creationId xmlns:a16="http://schemas.microsoft.com/office/drawing/2014/main" id="{8335F58C-0513-D763-26D2-1395A0D8B01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495612" y="541433"/>
            <a:ext cx="4192115" cy="886201"/>
          </a:xfrm>
          <a:prstGeom prst="rect">
            <a:avLst/>
          </a:prstGeom>
        </p:spPr>
      </p:pic>
      <p:pic>
        <p:nvPicPr>
          <p:cNvPr id="10" name="Immagine 9">
            <a:extLst>
              <a:ext uri="{FF2B5EF4-FFF2-40B4-BE49-F238E27FC236}">
                <a16:creationId xmlns:a16="http://schemas.microsoft.com/office/drawing/2014/main" id="{F6A23120-953B-1A89-83DA-660F83430FB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681" y="5933324"/>
            <a:ext cx="1376459" cy="364142"/>
          </a:xfrm>
          <a:prstGeom prst="rect">
            <a:avLst/>
          </a:prstGeom>
        </p:spPr>
      </p:pic>
      <p:pic>
        <p:nvPicPr>
          <p:cNvPr id="11" name="Immagine 10">
            <a:extLst>
              <a:ext uri="{FF2B5EF4-FFF2-40B4-BE49-F238E27FC236}">
                <a16:creationId xmlns:a16="http://schemas.microsoft.com/office/drawing/2014/main" id="{AD6BAC85-DEB8-DF63-E280-CF344399737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11270" y="6041899"/>
            <a:ext cx="1376457" cy="290023"/>
          </a:xfrm>
          <a:prstGeom prst="rect">
            <a:avLst/>
          </a:prstGeom>
        </p:spPr>
      </p:pic>
      <p:sp>
        <p:nvSpPr>
          <p:cNvPr id="12" name="Rettangolo 11">
            <a:extLst>
              <a:ext uri="{FF2B5EF4-FFF2-40B4-BE49-F238E27FC236}">
                <a16:creationId xmlns:a16="http://schemas.microsoft.com/office/drawing/2014/main" id="{44D31FBB-7C97-EFA0-A434-24A3814B9F3D}"/>
              </a:ext>
            </a:extLst>
          </p:cNvPr>
          <p:cNvSpPr/>
          <p:nvPr userDrawn="1"/>
        </p:nvSpPr>
        <p:spPr>
          <a:xfrm>
            <a:off x="11557593" y="0"/>
            <a:ext cx="634409" cy="5414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51"/>
          </a:p>
        </p:txBody>
      </p:sp>
      <p:sp>
        <p:nvSpPr>
          <p:cNvPr id="21" name="Segnaposto testo 11">
            <a:extLst>
              <a:ext uri="{FF2B5EF4-FFF2-40B4-BE49-F238E27FC236}">
                <a16:creationId xmlns:a16="http://schemas.microsoft.com/office/drawing/2014/main" id="{0E6302B5-8357-DAE2-52FD-2CCD10C20CB4}"/>
              </a:ext>
            </a:extLst>
          </p:cNvPr>
          <p:cNvSpPr>
            <a:spLocks noGrp="1"/>
          </p:cNvSpPr>
          <p:nvPr>
            <p:ph type="body" sz="quarter" idx="12" hasCustomPrompt="1"/>
          </p:nvPr>
        </p:nvSpPr>
        <p:spPr>
          <a:xfrm>
            <a:off x="5911702" y="2325706"/>
            <a:ext cx="5420521" cy="1147163"/>
          </a:xfrm>
          <a:prstGeom prst="rect">
            <a:avLst/>
          </a:prstGeom>
        </p:spPr>
        <p:txBody>
          <a:bodyPr>
            <a:normAutofit/>
          </a:bodyPr>
          <a:lstStyle>
            <a:lvl1pPr marL="0" indent="0" algn="r">
              <a:buNone/>
              <a:defRPr sz="3600" b="1">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22" name="Segnaposto testo 11">
            <a:extLst>
              <a:ext uri="{FF2B5EF4-FFF2-40B4-BE49-F238E27FC236}">
                <a16:creationId xmlns:a16="http://schemas.microsoft.com/office/drawing/2014/main" id="{E91D02A0-1C4A-7E77-73BC-68C399AE189B}"/>
              </a:ext>
            </a:extLst>
          </p:cNvPr>
          <p:cNvSpPr>
            <a:spLocks noGrp="1"/>
          </p:cNvSpPr>
          <p:nvPr>
            <p:ph type="body" sz="quarter" idx="13" hasCustomPrompt="1"/>
          </p:nvPr>
        </p:nvSpPr>
        <p:spPr>
          <a:xfrm>
            <a:off x="5560828" y="3654925"/>
            <a:ext cx="5771395" cy="846409"/>
          </a:xfrm>
          <a:prstGeom prst="rect">
            <a:avLst/>
          </a:prstGeom>
        </p:spPr>
        <p:txBody>
          <a:bodyPr>
            <a:normAutofit/>
          </a:bodyPr>
          <a:lstStyle>
            <a:lvl1pPr marL="0" indent="0" algn="r">
              <a:lnSpc>
                <a:spcPct val="100000"/>
              </a:lnSpc>
              <a:buNone/>
              <a:defRPr sz="2400" b="0" i="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err="1"/>
              <a:t>Subtitle</a:t>
            </a:r>
            <a:endParaRPr lang="it-IT" dirty="0"/>
          </a:p>
        </p:txBody>
      </p:sp>
      <p:pic>
        <p:nvPicPr>
          <p:cNvPr id="6" name="Immagine 5" descr="Immagine che contiene testo, Carattere, logo, Elementi grafici&#10;&#10;Descrizione generata automaticamente">
            <a:extLst>
              <a:ext uri="{FF2B5EF4-FFF2-40B4-BE49-F238E27FC236}">
                <a16:creationId xmlns:a16="http://schemas.microsoft.com/office/drawing/2014/main" id="{3A476766-E46B-C9BE-99E1-FF2BB2FE850B}"/>
              </a:ext>
            </a:extLst>
          </p:cNvPr>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a:off x="7367385" y="5821365"/>
            <a:ext cx="911348" cy="728564"/>
          </a:xfrm>
          <a:prstGeom prst="rect">
            <a:avLst/>
          </a:prstGeom>
        </p:spPr>
      </p:pic>
    </p:spTree>
    <p:extLst>
      <p:ext uri="{BB962C8B-B14F-4D97-AF65-F5344CB8AC3E}">
        <p14:creationId xmlns:p14="http://schemas.microsoft.com/office/powerpoint/2010/main" val="32714925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ogos + picture 2">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5118849" y="1"/>
            <a:ext cx="7073153" cy="6858000"/>
          </a:xfrm>
          <a:prstGeom prst="rect">
            <a:avLst/>
          </a:prstGeom>
          <a:solidFill>
            <a:schemeClr val="bg1">
              <a:lumMod val="95000"/>
            </a:schemeClr>
          </a:solidFill>
        </p:spPr>
        <p:txBody>
          <a:bodyPr anchor="ctr">
            <a:normAutofit/>
          </a:bodyPr>
          <a:lstStyle>
            <a:lvl1pPr marL="0" indent="0" algn="ctr">
              <a:buNone/>
              <a:defRPr sz="1401"/>
            </a:lvl1pPr>
          </a:lstStyle>
          <a:p>
            <a:endParaRPr lang="en-US" dirty="0"/>
          </a:p>
        </p:txBody>
      </p:sp>
      <p:sp>
        <p:nvSpPr>
          <p:cNvPr id="4" name="Rettangolo 3">
            <a:extLst>
              <a:ext uri="{FF2B5EF4-FFF2-40B4-BE49-F238E27FC236}">
                <a16:creationId xmlns:a16="http://schemas.microsoft.com/office/drawing/2014/main" id="{7B28452F-1333-CA9D-6F13-4223632CA475}"/>
              </a:ext>
            </a:extLst>
          </p:cNvPr>
          <p:cNvSpPr/>
          <p:nvPr userDrawn="1"/>
        </p:nvSpPr>
        <p:spPr>
          <a:xfrm>
            <a:off x="5683" y="2247870"/>
            <a:ext cx="290183" cy="2362260"/>
          </a:xfrm>
          <a:prstGeom prst="rect">
            <a:avLst/>
          </a:prstGeom>
          <a:solidFill>
            <a:srgbClr val="1C8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51"/>
          </a:p>
        </p:txBody>
      </p:sp>
      <p:pic>
        <p:nvPicPr>
          <p:cNvPr id="10" name="Immagine 9">
            <a:extLst>
              <a:ext uri="{FF2B5EF4-FFF2-40B4-BE49-F238E27FC236}">
                <a16:creationId xmlns:a16="http://schemas.microsoft.com/office/drawing/2014/main" id="{F6A23120-953B-1A89-83DA-660F83430FB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18369" y="5933324"/>
            <a:ext cx="1376459" cy="364142"/>
          </a:xfrm>
          <a:prstGeom prst="rect">
            <a:avLst/>
          </a:prstGeom>
        </p:spPr>
      </p:pic>
      <p:pic>
        <p:nvPicPr>
          <p:cNvPr id="11" name="Immagine 10">
            <a:extLst>
              <a:ext uri="{FF2B5EF4-FFF2-40B4-BE49-F238E27FC236}">
                <a16:creationId xmlns:a16="http://schemas.microsoft.com/office/drawing/2014/main" id="{AD6BAC85-DEB8-DF63-E280-CF344399737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390958" y="6041899"/>
            <a:ext cx="1376457" cy="290023"/>
          </a:xfrm>
          <a:prstGeom prst="rect">
            <a:avLst/>
          </a:prstGeom>
        </p:spPr>
      </p:pic>
      <p:sp>
        <p:nvSpPr>
          <p:cNvPr id="12" name="Rettangolo 11">
            <a:extLst>
              <a:ext uri="{FF2B5EF4-FFF2-40B4-BE49-F238E27FC236}">
                <a16:creationId xmlns:a16="http://schemas.microsoft.com/office/drawing/2014/main" id="{44D31FBB-7C97-EFA0-A434-24A3814B9F3D}"/>
              </a:ext>
            </a:extLst>
          </p:cNvPr>
          <p:cNvSpPr/>
          <p:nvPr userDrawn="1"/>
        </p:nvSpPr>
        <p:spPr>
          <a:xfrm>
            <a:off x="11557593" y="0"/>
            <a:ext cx="634409" cy="5414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51"/>
          </a:p>
        </p:txBody>
      </p:sp>
      <p:pic>
        <p:nvPicPr>
          <p:cNvPr id="2" name="Immagine 1" descr="Immagine che contiene testo, Carattere, logo, Elementi grafici&#10;&#10;Descrizione generata automaticamente">
            <a:extLst>
              <a:ext uri="{FF2B5EF4-FFF2-40B4-BE49-F238E27FC236}">
                <a16:creationId xmlns:a16="http://schemas.microsoft.com/office/drawing/2014/main" id="{A9679F94-17C4-EED9-E51A-5AE6A7306D0A}"/>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394939" y="5826854"/>
            <a:ext cx="911348" cy="728564"/>
          </a:xfrm>
          <a:prstGeom prst="rect">
            <a:avLst/>
          </a:prstGeom>
        </p:spPr>
      </p:pic>
    </p:spTree>
    <p:extLst>
      <p:ext uri="{BB962C8B-B14F-4D97-AF65-F5344CB8AC3E}">
        <p14:creationId xmlns:p14="http://schemas.microsoft.com/office/powerpoint/2010/main" val="601648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ogos + picture 1">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5118849" y="1"/>
            <a:ext cx="7073153" cy="6858000"/>
          </a:xfrm>
          <a:prstGeom prst="rect">
            <a:avLst/>
          </a:prstGeom>
          <a:solidFill>
            <a:schemeClr val="bg1">
              <a:lumMod val="95000"/>
            </a:schemeClr>
          </a:solidFill>
        </p:spPr>
        <p:txBody>
          <a:bodyPr anchor="ctr">
            <a:normAutofit/>
          </a:bodyPr>
          <a:lstStyle>
            <a:lvl1pPr marL="0" indent="0" algn="ctr">
              <a:buNone/>
              <a:defRPr sz="1401"/>
            </a:lvl1pPr>
          </a:lstStyle>
          <a:p>
            <a:endParaRPr lang="en-US" dirty="0"/>
          </a:p>
        </p:txBody>
      </p:sp>
      <p:sp>
        <p:nvSpPr>
          <p:cNvPr id="4" name="Rettangolo 3">
            <a:extLst>
              <a:ext uri="{FF2B5EF4-FFF2-40B4-BE49-F238E27FC236}">
                <a16:creationId xmlns:a16="http://schemas.microsoft.com/office/drawing/2014/main" id="{7B28452F-1333-CA9D-6F13-4223632CA475}"/>
              </a:ext>
            </a:extLst>
          </p:cNvPr>
          <p:cNvSpPr/>
          <p:nvPr userDrawn="1"/>
        </p:nvSpPr>
        <p:spPr>
          <a:xfrm>
            <a:off x="5683" y="2247870"/>
            <a:ext cx="290183" cy="2362260"/>
          </a:xfrm>
          <a:prstGeom prst="rect">
            <a:avLst/>
          </a:prstGeom>
          <a:solidFill>
            <a:srgbClr val="1C8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51"/>
          </a:p>
        </p:txBody>
      </p:sp>
      <p:pic>
        <p:nvPicPr>
          <p:cNvPr id="8" name="Immagine 7">
            <a:extLst>
              <a:ext uri="{FF2B5EF4-FFF2-40B4-BE49-F238E27FC236}">
                <a16:creationId xmlns:a16="http://schemas.microsoft.com/office/drawing/2014/main" id="{8335F58C-0513-D763-26D2-1395A0D8B01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300" y="541433"/>
            <a:ext cx="4192115" cy="886201"/>
          </a:xfrm>
          <a:prstGeom prst="rect">
            <a:avLst/>
          </a:prstGeom>
        </p:spPr>
      </p:pic>
      <p:pic>
        <p:nvPicPr>
          <p:cNvPr id="10" name="Immagine 9">
            <a:extLst>
              <a:ext uri="{FF2B5EF4-FFF2-40B4-BE49-F238E27FC236}">
                <a16:creationId xmlns:a16="http://schemas.microsoft.com/office/drawing/2014/main" id="{F6A23120-953B-1A89-83DA-660F83430FB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18369" y="5933324"/>
            <a:ext cx="1376459" cy="364142"/>
          </a:xfrm>
          <a:prstGeom prst="rect">
            <a:avLst/>
          </a:prstGeom>
        </p:spPr>
      </p:pic>
      <p:pic>
        <p:nvPicPr>
          <p:cNvPr id="11" name="Immagine 10">
            <a:extLst>
              <a:ext uri="{FF2B5EF4-FFF2-40B4-BE49-F238E27FC236}">
                <a16:creationId xmlns:a16="http://schemas.microsoft.com/office/drawing/2014/main" id="{AD6BAC85-DEB8-DF63-E280-CF344399737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90958" y="6041899"/>
            <a:ext cx="1376457" cy="290023"/>
          </a:xfrm>
          <a:prstGeom prst="rect">
            <a:avLst/>
          </a:prstGeom>
        </p:spPr>
      </p:pic>
      <p:sp>
        <p:nvSpPr>
          <p:cNvPr id="12" name="Rettangolo 11">
            <a:extLst>
              <a:ext uri="{FF2B5EF4-FFF2-40B4-BE49-F238E27FC236}">
                <a16:creationId xmlns:a16="http://schemas.microsoft.com/office/drawing/2014/main" id="{44D31FBB-7C97-EFA0-A434-24A3814B9F3D}"/>
              </a:ext>
            </a:extLst>
          </p:cNvPr>
          <p:cNvSpPr/>
          <p:nvPr userDrawn="1"/>
        </p:nvSpPr>
        <p:spPr>
          <a:xfrm>
            <a:off x="11557593" y="0"/>
            <a:ext cx="634409" cy="5414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51"/>
          </a:p>
        </p:txBody>
      </p:sp>
      <p:pic>
        <p:nvPicPr>
          <p:cNvPr id="2" name="Immagine 1" descr="Immagine che contiene testo, Carattere, logo, Elementi grafici&#10;&#10;Descrizione generata automaticamente">
            <a:extLst>
              <a:ext uri="{FF2B5EF4-FFF2-40B4-BE49-F238E27FC236}">
                <a16:creationId xmlns:a16="http://schemas.microsoft.com/office/drawing/2014/main" id="{625026AE-A0AC-D9A6-66E4-6E849BE2DCA1}"/>
              </a:ext>
            </a:extLst>
          </p:cNvPr>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a:off x="394939" y="5826854"/>
            <a:ext cx="911348" cy="728564"/>
          </a:xfrm>
          <a:prstGeom prst="rect">
            <a:avLst/>
          </a:prstGeom>
        </p:spPr>
      </p:pic>
    </p:spTree>
    <p:extLst>
      <p:ext uri="{BB962C8B-B14F-4D97-AF65-F5344CB8AC3E}">
        <p14:creationId xmlns:p14="http://schemas.microsoft.com/office/powerpoint/2010/main" val="37018143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columns text + pictures">
    <p:spTree>
      <p:nvGrpSpPr>
        <p:cNvPr id="1" name=""/>
        <p:cNvGrpSpPr/>
        <p:nvPr/>
      </p:nvGrpSpPr>
      <p:grpSpPr>
        <a:xfrm>
          <a:off x="0" y="0"/>
          <a:ext cx="0" cy="0"/>
          <a:chOff x="0" y="0"/>
          <a:chExt cx="0" cy="0"/>
        </a:xfrm>
      </p:grpSpPr>
      <p:sp>
        <p:nvSpPr>
          <p:cNvPr id="19" name="Rettangolo 44">
            <a:extLst>
              <a:ext uri="{FF2B5EF4-FFF2-40B4-BE49-F238E27FC236}">
                <a16:creationId xmlns:a16="http://schemas.microsoft.com/office/drawing/2014/main" id="{2BB93FA0-DE6C-3A36-DF04-02EDEA78C761}"/>
              </a:ext>
            </a:extLst>
          </p:cNvPr>
          <p:cNvSpPr/>
          <p:nvPr userDrawn="1"/>
        </p:nvSpPr>
        <p:spPr>
          <a:xfrm>
            <a:off x="0" y="6752952"/>
            <a:ext cx="12192000" cy="146115"/>
          </a:xfrm>
          <a:prstGeom prst="rect">
            <a:avLst/>
          </a:prstGeom>
          <a:solidFill>
            <a:srgbClr val="1C8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800"/>
          </a:p>
        </p:txBody>
      </p:sp>
      <p:sp>
        <p:nvSpPr>
          <p:cNvPr id="23" name="Segnaposto testo 11">
            <a:extLst>
              <a:ext uri="{FF2B5EF4-FFF2-40B4-BE49-F238E27FC236}">
                <a16:creationId xmlns:a16="http://schemas.microsoft.com/office/drawing/2014/main" id="{912B610D-4D80-6BE3-BAEE-7B502FAD234C}"/>
              </a:ext>
            </a:extLst>
          </p:cNvPr>
          <p:cNvSpPr>
            <a:spLocks noGrp="1"/>
          </p:cNvSpPr>
          <p:nvPr>
            <p:ph type="body" sz="quarter" idx="12" hasCustomPrompt="1"/>
          </p:nvPr>
        </p:nvSpPr>
        <p:spPr>
          <a:xfrm>
            <a:off x="565484" y="684579"/>
            <a:ext cx="11069053" cy="676715"/>
          </a:xfrm>
          <a:prstGeom prst="rect">
            <a:avLst/>
          </a:prstGeom>
        </p:spPr>
        <p:txBody>
          <a:bodyPr>
            <a:normAutofit/>
          </a:bodyPr>
          <a:lstStyle>
            <a:lvl1pPr marL="0" indent="0" algn="ctr" defTabSz="914377" rtl="0" eaLnBrk="1" latinLnBrk="0" hangingPunct="1">
              <a:lnSpc>
                <a:spcPct val="150000"/>
              </a:lnSpc>
              <a:spcBef>
                <a:spcPts val="1000"/>
              </a:spcBef>
              <a:buFont typeface="Arial" panose="020B0604020202020204" pitchFamily="34" charset="0"/>
              <a:buNone/>
              <a:defRPr lang="it-IT" sz="3200" b="1" kern="1200" dirty="0">
                <a:solidFill>
                  <a:srgbClr val="1C85B4"/>
                </a:solidFill>
                <a:latin typeface="Helvetica" pitchFamily="2" charset="0"/>
                <a:ea typeface="+mn-ea"/>
                <a:cs typeface="+mn-cs"/>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3" name="Content Placeholder 2">
            <a:extLst>
              <a:ext uri="{FF2B5EF4-FFF2-40B4-BE49-F238E27FC236}">
                <a16:creationId xmlns:a16="http://schemas.microsoft.com/office/drawing/2014/main" id="{FCD9C23D-A947-5DDA-E46C-BDB8C468491C}"/>
              </a:ext>
            </a:extLst>
          </p:cNvPr>
          <p:cNvSpPr>
            <a:spLocks noGrp="1"/>
          </p:cNvSpPr>
          <p:nvPr>
            <p:ph sz="quarter" idx="19"/>
          </p:nvPr>
        </p:nvSpPr>
        <p:spPr>
          <a:xfrm>
            <a:off x="890891" y="3797380"/>
            <a:ext cx="2128837" cy="2582863"/>
          </a:xfrm>
        </p:spPr>
        <p:txBody>
          <a:bodyPr/>
          <a:lstStyle/>
          <a:p>
            <a:pPr lvl="0"/>
            <a:r>
              <a:rPr lang="en-GB" dirty="0"/>
              <a:t>Click to edit Master text styles</a:t>
            </a:r>
          </a:p>
          <a:p>
            <a:pPr lvl="1"/>
            <a:r>
              <a:rPr lang="en-GB" dirty="0"/>
              <a:t>Second level</a:t>
            </a:r>
          </a:p>
        </p:txBody>
      </p:sp>
      <p:sp>
        <p:nvSpPr>
          <p:cNvPr id="4" name="Content Placeholder 2">
            <a:extLst>
              <a:ext uri="{FF2B5EF4-FFF2-40B4-BE49-F238E27FC236}">
                <a16:creationId xmlns:a16="http://schemas.microsoft.com/office/drawing/2014/main" id="{2BCF9B65-6C10-6342-3E4E-76F04676E221}"/>
              </a:ext>
            </a:extLst>
          </p:cNvPr>
          <p:cNvSpPr>
            <a:spLocks noGrp="1"/>
          </p:cNvSpPr>
          <p:nvPr>
            <p:ph sz="quarter" idx="20"/>
          </p:nvPr>
        </p:nvSpPr>
        <p:spPr>
          <a:xfrm>
            <a:off x="3518143" y="3796588"/>
            <a:ext cx="2128837" cy="2582863"/>
          </a:xfrm>
        </p:spPr>
        <p:txBody>
          <a:bodyPr/>
          <a:lstStyle/>
          <a:p>
            <a:pPr lvl="0"/>
            <a:r>
              <a:rPr lang="en-GB" dirty="0"/>
              <a:t>Click to edit Master text styles</a:t>
            </a:r>
          </a:p>
          <a:p>
            <a:pPr lvl="1"/>
            <a:r>
              <a:rPr lang="en-GB" dirty="0"/>
              <a:t>Second level</a:t>
            </a:r>
          </a:p>
        </p:txBody>
      </p:sp>
      <p:sp>
        <p:nvSpPr>
          <p:cNvPr id="5" name="Content Placeholder 2">
            <a:extLst>
              <a:ext uri="{FF2B5EF4-FFF2-40B4-BE49-F238E27FC236}">
                <a16:creationId xmlns:a16="http://schemas.microsoft.com/office/drawing/2014/main" id="{4EF41964-BD5F-25AA-76E6-76072482C151}"/>
              </a:ext>
            </a:extLst>
          </p:cNvPr>
          <p:cNvSpPr>
            <a:spLocks noGrp="1"/>
          </p:cNvSpPr>
          <p:nvPr>
            <p:ph sz="quarter" idx="21"/>
          </p:nvPr>
        </p:nvSpPr>
        <p:spPr>
          <a:xfrm>
            <a:off x="8935728" y="3806509"/>
            <a:ext cx="2128837" cy="2582863"/>
          </a:xfrm>
        </p:spPr>
        <p:txBody>
          <a:bodyPr/>
          <a:lstStyle/>
          <a:p>
            <a:pPr lvl="0"/>
            <a:r>
              <a:rPr lang="en-GB" dirty="0"/>
              <a:t>Click to edit Master text styles</a:t>
            </a:r>
          </a:p>
          <a:p>
            <a:pPr lvl="1"/>
            <a:r>
              <a:rPr lang="en-GB" dirty="0"/>
              <a:t>Second level</a:t>
            </a:r>
          </a:p>
        </p:txBody>
      </p:sp>
      <p:sp>
        <p:nvSpPr>
          <p:cNvPr id="6" name="Content Placeholder 2">
            <a:extLst>
              <a:ext uri="{FF2B5EF4-FFF2-40B4-BE49-F238E27FC236}">
                <a16:creationId xmlns:a16="http://schemas.microsoft.com/office/drawing/2014/main" id="{A6FBD1CE-5B01-47BD-D4F1-A8CDA1BA6AAF}"/>
              </a:ext>
            </a:extLst>
          </p:cNvPr>
          <p:cNvSpPr>
            <a:spLocks noGrp="1"/>
          </p:cNvSpPr>
          <p:nvPr>
            <p:ph sz="quarter" idx="22"/>
          </p:nvPr>
        </p:nvSpPr>
        <p:spPr>
          <a:xfrm>
            <a:off x="6226936" y="3806509"/>
            <a:ext cx="2128837" cy="2582863"/>
          </a:xfrm>
        </p:spPr>
        <p:txBody>
          <a:bodyPr/>
          <a:lstStyle/>
          <a:p>
            <a:pPr lvl="0"/>
            <a:r>
              <a:rPr lang="en-GB" dirty="0"/>
              <a:t>Click to edit Master text styles</a:t>
            </a:r>
          </a:p>
          <a:p>
            <a:pPr lvl="1"/>
            <a:r>
              <a:rPr lang="en-GB" dirty="0"/>
              <a:t>Second level</a:t>
            </a:r>
          </a:p>
        </p:txBody>
      </p:sp>
    </p:spTree>
    <p:extLst>
      <p:ext uri="{BB962C8B-B14F-4D97-AF65-F5344CB8AC3E}">
        <p14:creationId xmlns:p14="http://schemas.microsoft.com/office/powerpoint/2010/main" val="6965668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 blocks text + picture">
    <p:spTree>
      <p:nvGrpSpPr>
        <p:cNvPr id="1" name=""/>
        <p:cNvGrpSpPr/>
        <p:nvPr/>
      </p:nvGrpSpPr>
      <p:grpSpPr>
        <a:xfrm>
          <a:off x="0" y="0"/>
          <a:ext cx="0" cy="0"/>
          <a:chOff x="0" y="0"/>
          <a:chExt cx="0" cy="0"/>
        </a:xfrm>
      </p:grpSpPr>
      <p:cxnSp>
        <p:nvCxnSpPr>
          <p:cNvPr id="19" name="Connettore 1 3">
            <a:extLst>
              <a:ext uri="{FF2B5EF4-FFF2-40B4-BE49-F238E27FC236}">
                <a16:creationId xmlns:a16="http://schemas.microsoft.com/office/drawing/2014/main" id="{F0CC17F9-2237-7C06-0551-AFF2DB8EB382}"/>
              </a:ext>
            </a:extLst>
          </p:cNvPr>
          <p:cNvCxnSpPr>
            <a:cxnSpLocks/>
          </p:cNvCxnSpPr>
          <p:nvPr userDrawn="1"/>
        </p:nvCxnSpPr>
        <p:spPr>
          <a:xfrm>
            <a:off x="5527732" y="1361298"/>
            <a:ext cx="1222771" cy="0"/>
          </a:xfrm>
          <a:prstGeom prst="line">
            <a:avLst/>
          </a:prstGeom>
          <a:ln w="44450">
            <a:solidFill>
              <a:srgbClr val="1C85B4"/>
            </a:solidFill>
          </a:ln>
        </p:spPr>
        <p:style>
          <a:lnRef idx="1">
            <a:schemeClr val="accent1"/>
          </a:lnRef>
          <a:fillRef idx="0">
            <a:schemeClr val="accent1"/>
          </a:fillRef>
          <a:effectRef idx="0">
            <a:schemeClr val="accent1"/>
          </a:effectRef>
          <a:fontRef idx="minor">
            <a:schemeClr val="tx1"/>
          </a:fontRef>
        </p:style>
      </p:cxnSp>
      <p:sp>
        <p:nvSpPr>
          <p:cNvPr id="20" name="Segnaposto testo 11">
            <a:extLst>
              <a:ext uri="{FF2B5EF4-FFF2-40B4-BE49-F238E27FC236}">
                <a16:creationId xmlns:a16="http://schemas.microsoft.com/office/drawing/2014/main" id="{F8EE7A71-9387-E9AD-960B-8C1619AED94B}"/>
              </a:ext>
            </a:extLst>
          </p:cNvPr>
          <p:cNvSpPr>
            <a:spLocks noGrp="1"/>
          </p:cNvSpPr>
          <p:nvPr>
            <p:ph type="body" sz="quarter" idx="12" hasCustomPrompt="1"/>
          </p:nvPr>
        </p:nvSpPr>
        <p:spPr>
          <a:xfrm>
            <a:off x="565484" y="684579"/>
            <a:ext cx="11069053" cy="676715"/>
          </a:xfrm>
          <a:prstGeom prst="rect">
            <a:avLst/>
          </a:prstGeom>
        </p:spPr>
        <p:txBody>
          <a:bodyPr>
            <a:normAutofit/>
          </a:bodyPr>
          <a:lstStyle>
            <a:lvl1pPr marL="0" indent="0" algn="ctr" defTabSz="914377" rtl="0" eaLnBrk="1" latinLnBrk="0" hangingPunct="1">
              <a:lnSpc>
                <a:spcPct val="150000"/>
              </a:lnSpc>
              <a:spcBef>
                <a:spcPts val="1000"/>
              </a:spcBef>
              <a:buFont typeface="Arial" panose="020B0604020202020204" pitchFamily="34" charset="0"/>
              <a:buNone/>
              <a:defRPr lang="it-IT" sz="2400" b="1" kern="1200" dirty="0">
                <a:solidFill>
                  <a:srgbClr val="1C85B4"/>
                </a:solidFill>
                <a:latin typeface="Helvetica" pitchFamily="2" charset="0"/>
                <a:ea typeface="+mn-ea"/>
                <a:cs typeface="+mn-cs"/>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22" name="Segnaposto testo 11">
            <a:extLst>
              <a:ext uri="{FF2B5EF4-FFF2-40B4-BE49-F238E27FC236}">
                <a16:creationId xmlns:a16="http://schemas.microsoft.com/office/drawing/2014/main" id="{EA56B094-1347-FB45-A4CD-24493DFC3919}"/>
              </a:ext>
            </a:extLst>
          </p:cNvPr>
          <p:cNvSpPr>
            <a:spLocks noGrp="1"/>
          </p:cNvSpPr>
          <p:nvPr>
            <p:ph type="body" sz="quarter" idx="16" hasCustomPrompt="1"/>
          </p:nvPr>
        </p:nvSpPr>
        <p:spPr>
          <a:xfrm>
            <a:off x="2785091" y="2109429"/>
            <a:ext cx="3125319" cy="676714"/>
          </a:xfrm>
          <a:prstGeom prst="rect">
            <a:avLst/>
          </a:prstGeom>
        </p:spPr>
        <p:txBody>
          <a:bodyPr>
            <a:normAutofit/>
          </a:bodyPr>
          <a:lstStyle>
            <a:lvl1pPr marL="0" indent="0" algn="l">
              <a:lnSpc>
                <a:spcPct val="100000"/>
              </a:lnSpc>
              <a:buNone/>
              <a:defRPr lang="it-IT" sz="1800" b="1" kern="1200" dirty="0">
                <a:solidFill>
                  <a:srgbClr val="1C85B4"/>
                </a:solidFill>
                <a:latin typeface="Helvetica" pitchFamily="2" charset="0"/>
                <a:ea typeface="+mn-ea"/>
                <a:cs typeface="+mn-cs"/>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24" name="Segnaposto testo 11">
            <a:extLst>
              <a:ext uri="{FF2B5EF4-FFF2-40B4-BE49-F238E27FC236}">
                <a16:creationId xmlns:a16="http://schemas.microsoft.com/office/drawing/2014/main" id="{C202F166-D1E1-1B9E-A065-FB83A17BECDA}"/>
              </a:ext>
            </a:extLst>
          </p:cNvPr>
          <p:cNvSpPr>
            <a:spLocks noGrp="1"/>
          </p:cNvSpPr>
          <p:nvPr>
            <p:ph type="body" sz="quarter" idx="18" hasCustomPrompt="1"/>
          </p:nvPr>
        </p:nvSpPr>
        <p:spPr>
          <a:xfrm>
            <a:off x="8373729" y="2169589"/>
            <a:ext cx="3125319" cy="676714"/>
          </a:xfrm>
          <a:prstGeom prst="rect">
            <a:avLst/>
          </a:prstGeom>
        </p:spPr>
        <p:txBody>
          <a:bodyPr>
            <a:normAutofit/>
          </a:bodyPr>
          <a:lstStyle>
            <a:lvl1pPr marL="0" indent="0" algn="l">
              <a:lnSpc>
                <a:spcPct val="100000"/>
              </a:lnSpc>
              <a:buNone/>
              <a:defRPr lang="it-IT" sz="1800" b="1" kern="1200" dirty="0">
                <a:solidFill>
                  <a:srgbClr val="1C85B4"/>
                </a:solidFill>
                <a:latin typeface="Helvetica" pitchFamily="2" charset="0"/>
                <a:ea typeface="+mn-ea"/>
                <a:cs typeface="+mn-cs"/>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26" name="Segnaposto testo 11">
            <a:extLst>
              <a:ext uri="{FF2B5EF4-FFF2-40B4-BE49-F238E27FC236}">
                <a16:creationId xmlns:a16="http://schemas.microsoft.com/office/drawing/2014/main" id="{ADE3F432-9171-297E-91FE-90069B4F04BF}"/>
              </a:ext>
            </a:extLst>
          </p:cNvPr>
          <p:cNvSpPr>
            <a:spLocks noGrp="1"/>
          </p:cNvSpPr>
          <p:nvPr>
            <p:ph type="body" sz="quarter" idx="20" hasCustomPrompt="1"/>
          </p:nvPr>
        </p:nvSpPr>
        <p:spPr>
          <a:xfrm>
            <a:off x="2785090" y="4487722"/>
            <a:ext cx="3125319" cy="676714"/>
          </a:xfrm>
          <a:prstGeom prst="rect">
            <a:avLst/>
          </a:prstGeom>
        </p:spPr>
        <p:txBody>
          <a:bodyPr>
            <a:normAutofit/>
          </a:bodyPr>
          <a:lstStyle>
            <a:lvl1pPr marL="0" indent="0" algn="l">
              <a:lnSpc>
                <a:spcPct val="100000"/>
              </a:lnSpc>
              <a:buNone/>
              <a:defRPr lang="it-IT" sz="1800" b="1" kern="1200" dirty="0">
                <a:solidFill>
                  <a:srgbClr val="1C85B4"/>
                </a:solidFill>
                <a:latin typeface="Helvetica" pitchFamily="2" charset="0"/>
                <a:ea typeface="+mn-ea"/>
                <a:cs typeface="+mn-cs"/>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28" name="Segnaposto testo 11">
            <a:extLst>
              <a:ext uri="{FF2B5EF4-FFF2-40B4-BE49-F238E27FC236}">
                <a16:creationId xmlns:a16="http://schemas.microsoft.com/office/drawing/2014/main" id="{7C081042-C7D4-9E04-4F00-0911404C6E69}"/>
              </a:ext>
            </a:extLst>
          </p:cNvPr>
          <p:cNvSpPr>
            <a:spLocks noGrp="1"/>
          </p:cNvSpPr>
          <p:nvPr>
            <p:ph type="body" sz="quarter" idx="22" hasCustomPrompt="1"/>
          </p:nvPr>
        </p:nvSpPr>
        <p:spPr>
          <a:xfrm>
            <a:off x="8373727" y="4487722"/>
            <a:ext cx="3125319" cy="676714"/>
          </a:xfrm>
          <a:prstGeom prst="rect">
            <a:avLst/>
          </a:prstGeom>
        </p:spPr>
        <p:txBody>
          <a:bodyPr>
            <a:normAutofit/>
          </a:bodyPr>
          <a:lstStyle>
            <a:lvl1pPr marL="0" indent="0" algn="l">
              <a:lnSpc>
                <a:spcPct val="100000"/>
              </a:lnSpc>
              <a:buNone/>
              <a:defRPr lang="it-IT" sz="1800" b="1" kern="1200" dirty="0">
                <a:solidFill>
                  <a:srgbClr val="1C85B4"/>
                </a:solidFill>
                <a:latin typeface="Helvetica" pitchFamily="2" charset="0"/>
                <a:ea typeface="+mn-ea"/>
                <a:cs typeface="+mn-cs"/>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3" name="Content Placeholder 2">
            <a:extLst>
              <a:ext uri="{FF2B5EF4-FFF2-40B4-BE49-F238E27FC236}">
                <a16:creationId xmlns:a16="http://schemas.microsoft.com/office/drawing/2014/main" id="{FCAE6E9E-2B67-925D-EF53-4A6499A91474}"/>
              </a:ext>
            </a:extLst>
          </p:cNvPr>
          <p:cNvSpPr>
            <a:spLocks noGrp="1"/>
          </p:cNvSpPr>
          <p:nvPr>
            <p:ph sz="quarter" idx="23"/>
          </p:nvPr>
        </p:nvSpPr>
        <p:spPr>
          <a:xfrm>
            <a:off x="2784621" y="2809381"/>
            <a:ext cx="3125788" cy="1135062"/>
          </a:xfrm>
        </p:spPr>
        <p:txBody>
          <a:bodyPr/>
          <a:lstStyle/>
          <a:p>
            <a:pPr lvl="0"/>
            <a:r>
              <a:rPr lang="en-GB" dirty="0"/>
              <a:t>Click to edit Master text styles</a:t>
            </a:r>
          </a:p>
          <a:p>
            <a:pPr lvl="1"/>
            <a:r>
              <a:rPr lang="en-GB" dirty="0"/>
              <a:t>Second level</a:t>
            </a:r>
          </a:p>
        </p:txBody>
      </p:sp>
      <p:sp>
        <p:nvSpPr>
          <p:cNvPr id="4" name="Content Placeholder 2">
            <a:extLst>
              <a:ext uri="{FF2B5EF4-FFF2-40B4-BE49-F238E27FC236}">
                <a16:creationId xmlns:a16="http://schemas.microsoft.com/office/drawing/2014/main" id="{3B9CE8C3-A5CF-1DF8-BE16-95BF9C51DBCA}"/>
              </a:ext>
            </a:extLst>
          </p:cNvPr>
          <p:cNvSpPr>
            <a:spLocks noGrp="1"/>
          </p:cNvSpPr>
          <p:nvPr>
            <p:ph sz="quarter" idx="24"/>
          </p:nvPr>
        </p:nvSpPr>
        <p:spPr>
          <a:xfrm>
            <a:off x="8373727" y="2863573"/>
            <a:ext cx="3125788" cy="1135062"/>
          </a:xfrm>
        </p:spPr>
        <p:txBody>
          <a:bodyPr/>
          <a:lstStyle/>
          <a:p>
            <a:pPr lvl="0"/>
            <a:r>
              <a:rPr lang="en-GB" dirty="0"/>
              <a:t>Click to edit Master text styles</a:t>
            </a:r>
          </a:p>
          <a:p>
            <a:pPr lvl="1"/>
            <a:r>
              <a:rPr lang="en-GB" dirty="0"/>
              <a:t>Second level</a:t>
            </a:r>
          </a:p>
        </p:txBody>
      </p:sp>
      <p:sp>
        <p:nvSpPr>
          <p:cNvPr id="5" name="Content Placeholder 2">
            <a:extLst>
              <a:ext uri="{FF2B5EF4-FFF2-40B4-BE49-F238E27FC236}">
                <a16:creationId xmlns:a16="http://schemas.microsoft.com/office/drawing/2014/main" id="{A919A42D-2DB8-C511-D6FF-F087BFB997EA}"/>
              </a:ext>
            </a:extLst>
          </p:cNvPr>
          <p:cNvSpPr>
            <a:spLocks noGrp="1"/>
          </p:cNvSpPr>
          <p:nvPr>
            <p:ph sz="quarter" idx="25"/>
          </p:nvPr>
        </p:nvSpPr>
        <p:spPr>
          <a:xfrm>
            <a:off x="2784621" y="5190562"/>
            <a:ext cx="3125788" cy="1135062"/>
          </a:xfrm>
        </p:spPr>
        <p:txBody>
          <a:bodyPr/>
          <a:lstStyle/>
          <a:p>
            <a:pPr lvl="0"/>
            <a:r>
              <a:rPr lang="en-GB" dirty="0"/>
              <a:t>Click to edit Master text styles</a:t>
            </a:r>
          </a:p>
          <a:p>
            <a:pPr lvl="1"/>
            <a:r>
              <a:rPr lang="en-GB" dirty="0"/>
              <a:t>Second level</a:t>
            </a:r>
          </a:p>
        </p:txBody>
      </p:sp>
      <p:sp>
        <p:nvSpPr>
          <p:cNvPr id="6" name="Content Placeholder 2">
            <a:extLst>
              <a:ext uri="{FF2B5EF4-FFF2-40B4-BE49-F238E27FC236}">
                <a16:creationId xmlns:a16="http://schemas.microsoft.com/office/drawing/2014/main" id="{25961FE9-7BBA-D2E5-18F9-D976A53F09A5}"/>
              </a:ext>
            </a:extLst>
          </p:cNvPr>
          <p:cNvSpPr>
            <a:spLocks noGrp="1"/>
          </p:cNvSpPr>
          <p:nvPr>
            <p:ph sz="quarter" idx="26"/>
          </p:nvPr>
        </p:nvSpPr>
        <p:spPr>
          <a:xfrm>
            <a:off x="8373727" y="5190562"/>
            <a:ext cx="3125788" cy="1135062"/>
          </a:xfrm>
        </p:spPr>
        <p:txBody>
          <a:bodyPr/>
          <a:lstStyle/>
          <a:p>
            <a:pPr lvl="0"/>
            <a:r>
              <a:rPr lang="en-GB" dirty="0"/>
              <a:t>Click to edit Master text styles</a:t>
            </a:r>
          </a:p>
          <a:p>
            <a:pPr lvl="1"/>
            <a:r>
              <a:rPr lang="en-GB" dirty="0"/>
              <a:t>Second level</a:t>
            </a:r>
          </a:p>
        </p:txBody>
      </p:sp>
    </p:spTree>
    <p:extLst>
      <p:ext uri="{BB962C8B-B14F-4D97-AF65-F5344CB8AC3E}">
        <p14:creationId xmlns:p14="http://schemas.microsoft.com/office/powerpoint/2010/main" val="26764461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3" name="Rettangolo 7">
            <a:extLst>
              <a:ext uri="{FF2B5EF4-FFF2-40B4-BE49-F238E27FC236}">
                <a16:creationId xmlns:a16="http://schemas.microsoft.com/office/drawing/2014/main" id="{F4821960-1BD6-7157-4DEE-74954979D4E3}"/>
              </a:ext>
            </a:extLst>
          </p:cNvPr>
          <p:cNvSpPr/>
          <p:nvPr userDrawn="1"/>
        </p:nvSpPr>
        <p:spPr>
          <a:xfrm>
            <a:off x="0" y="0"/>
            <a:ext cx="13452231" cy="6858000"/>
          </a:xfrm>
          <a:prstGeom prst="rect">
            <a:avLst/>
          </a:prstGeom>
          <a:solidFill>
            <a:srgbClr val="1C8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7" name="Immagine 26">
            <a:extLst>
              <a:ext uri="{FF2B5EF4-FFF2-40B4-BE49-F238E27FC236}">
                <a16:creationId xmlns:a16="http://schemas.microsoft.com/office/drawing/2014/main" id="{F82A86A9-47A6-B206-4504-32170C6E2CAD}"/>
              </a:ext>
            </a:extLst>
          </p:cNvPr>
          <p:cNvPicPr>
            <a:picLocks noChangeAspect="1"/>
          </p:cNvPicPr>
          <p:nvPr userDrawn="1"/>
        </p:nvPicPr>
        <p:blipFill>
          <a:blip r:embed="rId2"/>
          <a:stretch>
            <a:fillRect/>
          </a:stretch>
        </p:blipFill>
        <p:spPr>
          <a:xfrm>
            <a:off x="1613001" y="5927584"/>
            <a:ext cx="1397332" cy="369882"/>
          </a:xfrm>
          <a:prstGeom prst="rect">
            <a:avLst/>
          </a:prstGeom>
        </p:spPr>
      </p:pic>
      <p:pic>
        <p:nvPicPr>
          <p:cNvPr id="8" name="Immagine 27" descr="Immagine che contiene testo, clipart&#10;&#10;Descrizione generata automaticamente">
            <a:extLst>
              <a:ext uri="{FF2B5EF4-FFF2-40B4-BE49-F238E27FC236}">
                <a16:creationId xmlns:a16="http://schemas.microsoft.com/office/drawing/2014/main" id="{93A13DF2-F6D5-A342-15BF-C4C85A66EB9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00515" y="6041897"/>
            <a:ext cx="1376457" cy="290023"/>
          </a:xfrm>
          <a:prstGeom prst="rect">
            <a:avLst/>
          </a:prstGeom>
        </p:spPr>
      </p:pic>
      <p:pic>
        <p:nvPicPr>
          <p:cNvPr id="9" name="Immagine 5" descr="Immagine che contiene testo, clipart&#10;&#10;Descrizione generata automaticamente">
            <a:extLst>
              <a:ext uri="{FF2B5EF4-FFF2-40B4-BE49-F238E27FC236}">
                <a16:creationId xmlns:a16="http://schemas.microsoft.com/office/drawing/2014/main" id="{613E29B2-703D-4557-E130-32B9BFB01BF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89299" y="555570"/>
            <a:ext cx="4198053" cy="879739"/>
          </a:xfrm>
          <a:prstGeom prst="rect">
            <a:avLst/>
          </a:prstGeom>
        </p:spPr>
      </p:pic>
      <p:pic>
        <p:nvPicPr>
          <p:cNvPr id="10" name="Immagine 3">
            <a:extLst>
              <a:ext uri="{FF2B5EF4-FFF2-40B4-BE49-F238E27FC236}">
                <a16:creationId xmlns:a16="http://schemas.microsoft.com/office/drawing/2014/main" id="{B01A34E7-4150-19EE-1FC6-AC05F0BD7FB8}"/>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850834" y="-1336761"/>
            <a:ext cx="9531522" cy="9531522"/>
          </a:xfrm>
          <a:prstGeom prst="rect">
            <a:avLst/>
          </a:prstGeom>
        </p:spPr>
      </p:pic>
      <p:sp>
        <p:nvSpPr>
          <p:cNvPr id="2" name="Content Placeholder 2">
            <a:extLst>
              <a:ext uri="{FF2B5EF4-FFF2-40B4-BE49-F238E27FC236}">
                <a16:creationId xmlns:a16="http://schemas.microsoft.com/office/drawing/2014/main" id="{7503594C-89E4-D526-43D8-C4C779C9AD66}"/>
              </a:ext>
            </a:extLst>
          </p:cNvPr>
          <p:cNvSpPr>
            <a:spLocks noGrp="1"/>
          </p:cNvSpPr>
          <p:nvPr>
            <p:ph sz="quarter" idx="13"/>
          </p:nvPr>
        </p:nvSpPr>
        <p:spPr>
          <a:xfrm>
            <a:off x="793501" y="1866901"/>
            <a:ext cx="5174163" cy="3594845"/>
          </a:xfrm>
        </p:spPr>
        <p:txBody>
          <a:bodyPr/>
          <a:lstStyle/>
          <a:p>
            <a:pPr lvl="0"/>
            <a:r>
              <a:rPr lang="en-GB" dirty="0"/>
              <a:t>Click to edit Master text styles</a:t>
            </a:r>
          </a:p>
          <a:p>
            <a:pPr lvl="1"/>
            <a:r>
              <a:rPr lang="en-GB" dirty="0"/>
              <a:t>Second level</a:t>
            </a:r>
          </a:p>
          <a:p>
            <a:pPr lvl="2"/>
            <a:r>
              <a:rPr lang="en-GB" dirty="0"/>
              <a:t>Third level</a:t>
            </a:r>
          </a:p>
        </p:txBody>
      </p:sp>
      <p:cxnSp>
        <p:nvCxnSpPr>
          <p:cNvPr id="4" name="Connettore 1 1">
            <a:extLst>
              <a:ext uri="{FF2B5EF4-FFF2-40B4-BE49-F238E27FC236}">
                <a16:creationId xmlns:a16="http://schemas.microsoft.com/office/drawing/2014/main" id="{528A3047-6F4C-805B-F4B9-3DE64EFF5C97}"/>
              </a:ext>
            </a:extLst>
          </p:cNvPr>
          <p:cNvCxnSpPr>
            <a:cxnSpLocks/>
          </p:cNvCxnSpPr>
          <p:nvPr userDrawn="1"/>
        </p:nvCxnSpPr>
        <p:spPr>
          <a:xfrm>
            <a:off x="793501" y="2555446"/>
            <a:ext cx="1222771" cy="0"/>
          </a:xfrm>
          <a:prstGeom prst="line">
            <a:avLst/>
          </a:prstGeom>
          <a:ln w="44450">
            <a:solidFill>
              <a:srgbClr val="1C85B4"/>
            </a:solidFill>
          </a:ln>
        </p:spPr>
        <p:style>
          <a:lnRef idx="1">
            <a:schemeClr val="accent1"/>
          </a:lnRef>
          <a:fillRef idx="0">
            <a:schemeClr val="accent1"/>
          </a:fillRef>
          <a:effectRef idx="0">
            <a:schemeClr val="accent1"/>
          </a:effectRef>
          <a:fontRef idx="minor">
            <a:schemeClr val="tx1"/>
          </a:fontRef>
        </p:style>
      </p:cxnSp>
      <p:pic>
        <p:nvPicPr>
          <p:cNvPr id="5" name="Immagine 4" descr="Immagine che contiene testo, Carattere, logo, Elementi grafici&#10;&#10;Descrizione generata automaticamente">
            <a:extLst>
              <a:ext uri="{FF2B5EF4-FFF2-40B4-BE49-F238E27FC236}">
                <a16:creationId xmlns:a16="http://schemas.microsoft.com/office/drawing/2014/main" id="{0456C667-0C14-4087-A573-225E46758C86}"/>
              </a:ext>
            </a:extLst>
          </p:cNvPr>
          <p:cNvPicPr>
            <a:picLocks noChangeAspect="1"/>
          </p:cNvPicPr>
          <p:nvPr userDrawn="1"/>
        </p:nvPicPr>
        <p:blipFill>
          <a:blip r:embed="rId6" cstate="email">
            <a:extLst>
              <a:ext uri="{28A0092B-C50C-407E-A947-70E740481C1C}">
                <a14:useLocalDpi xmlns:a14="http://schemas.microsoft.com/office/drawing/2010/main" val="0"/>
              </a:ext>
            </a:extLst>
          </a:blip>
          <a:stretch>
            <a:fillRect/>
          </a:stretch>
        </p:blipFill>
        <p:spPr>
          <a:xfrm>
            <a:off x="394939" y="5826854"/>
            <a:ext cx="911348" cy="728564"/>
          </a:xfrm>
          <a:prstGeom prst="rect">
            <a:avLst/>
          </a:prstGeom>
        </p:spPr>
      </p:pic>
    </p:spTree>
    <p:extLst>
      <p:ext uri="{BB962C8B-B14F-4D97-AF65-F5344CB8AC3E}">
        <p14:creationId xmlns:p14="http://schemas.microsoft.com/office/powerpoint/2010/main" val="229497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7603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ront slide logos + tex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 y="1"/>
            <a:ext cx="7073153" cy="6858000"/>
          </a:xfrm>
          <a:prstGeom prst="rect">
            <a:avLst/>
          </a:prstGeom>
          <a:solidFill>
            <a:schemeClr val="bg1">
              <a:lumMod val="95000"/>
            </a:schemeClr>
          </a:solidFill>
        </p:spPr>
        <p:txBody>
          <a:bodyPr anchor="ctr">
            <a:normAutofit/>
          </a:bodyPr>
          <a:lstStyle>
            <a:lvl1pPr marL="0" indent="0" algn="ctr">
              <a:buNone/>
              <a:defRPr sz="1401"/>
            </a:lvl1pPr>
          </a:lstStyle>
          <a:p>
            <a:endParaRPr lang="en-US"/>
          </a:p>
        </p:txBody>
      </p:sp>
      <p:sp>
        <p:nvSpPr>
          <p:cNvPr id="2" name="Rettangolo 1">
            <a:extLst>
              <a:ext uri="{FF2B5EF4-FFF2-40B4-BE49-F238E27FC236}">
                <a16:creationId xmlns:a16="http://schemas.microsoft.com/office/drawing/2014/main" id="{7F80F5E1-3F76-00AD-E7A0-F3D62931DD2B}"/>
              </a:ext>
            </a:extLst>
          </p:cNvPr>
          <p:cNvSpPr/>
          <p:nvPr userDrawn="1"/>
        </p:nvSpPr>
        <p:spPr>
          <a:xfrm>
            <a:off x="11120719" y="5620871"/>
            <a:ext cx="923365" cy="11295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51"/>
          </a:p>
        </p:txBody>
      </p:sp>
      <p:sp>
        <p:nvSpPr>
          <p:cNvPr id="4" name="Rettangolo 3">
            <a:extLst>
              <a:ext uri="{FF2B5EF4-FFF2-40B4-BE49-F238E27FC236}">
                <a16:creationId xmlns:a16="http://schemas.microsoft.com/office/drawing/2014/main" id="{7B28452F-1333-CA9D-6F13-4223632CA475}"/>
              </a:ext>
            </a:extLst>
          </p:cNvPr>
          <p:cNvSpPr/>
          <p:nvPr userDrawn="1"/>
        </p:nvSpPr>
        <p:spPr>
          <a:xfrm>
            <a:off x="11901818" y="2247870"/>
            <a:ext cx="290183" cy="2362260"/>
          </a:xfrm>
          <a:prstGeom prst="rect">
            <a:avLst/>
          </a:prstGeom>
          <a:solidFill>
            <a:srgbClr val="1C8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51"/>
          </a:p>
        </p:txBody>
      </p:sp>
      <p:pic>
        <p:nvPicPr>
          <p:cNvPr id="8" name="Immagine 7">
            <a:extLst>
              <a:ext uri="{FF2B5EF4-FFF2-40B4-BE49-F238E27FC236}">
                <a16:creationId xmlns:a16="http://schemas.microsoft.com/office/drawing/2014/main" id="{8335F58C-0513-D763-26D2-1395A0D8B01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495612" y="541433"/>
            <a:ext cx="4192115" cy="886201"/>
          </a:xfrm>
          <a:prstGeom prst="rect">
            <a:avLst/>
          </a:prstGeom>
        </p:spPr>
      </p:pic>
      <p:pic>
        <p:nvPicPr>
          <p:cNvPr id="10" name="Immagine 9">
            <a:extLst>
              <a:ext uri="{FF2B5EF4-FFF2-40B4-BE49-F238E27FC236}">
                <a16:creationId xmlns:a16="http://schemas.microsoft.com/office/drawing/2014/main" id="{F6A23120-953B-1A89-83DA-660F83430FB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681" y="5933324"/>
            <a:ext cx="1376459" cy="364142"/>
          </a:xfrm>
          <a:prstGeom prst="rect">
            <a:avLst/>
          </a:prstGeom>
        </p:spPr>
      </p:pic>
      <p:pic>
        <p:nvPicPr>
          <p:cNvPr id="11" name="Immagine 10">
            <a:extLst>
              <a:ext uri="{FF2B5EF4-FFF2-40B4-BE49-F238E27FC236}">
                <a16:creationId xmlns:a16="http://schemas.microsoft.com/office/drawing/2014/main" id="{AD6BAC85-DEB8-DF63-E280-CF344399737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11270" y="6041899"/>
            <a:ext cx="1376457" cy="290023"/>
          </a:xfrm>
          <a:prstGeom prst="rect">
            <a:avLst/>
          </a:prstGeom>
        </p:spPr>
      </p:pic>
      <p:sp>
        <p:nvSpPr>
          <p:cNvPr id="12" name="Rettangolo 11">
            <a:extLst>
              <a:ext uri="{FF2B5EF4-FFF2-40B4-BE49-F238E27FC236}">
                <a16:creationId xmlns:a16="http://schemas.microsoft.com/office/drawing/2014/main" id="{44D31FBB-7C97-EFA0-A434-24A3814B9F3D}"/>
              </a:ext>
            </a:extLst>
          </p:cNvPr>
          <p:cNvSpPr/>
          <p:nvPr userDrawn="1"/>
        </p:nvSpPr>
        <p:spPr>
          <a:xfrm>
            <a:off x="11557593" y="0"/>
            <a:ext cx="634409" cy="5414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51"/>
          </a:p>
        </p:txBody>
      </p:sp>
      <p:sp>
        <p:nvSpPr>
          <p:cNvPr id="7" name="Content Placeholder 6">
            <a:extLst>
              <a:ext uri="{FF2B5EF4-FFF2-40B4-BE49-F238E27FC236}">
                <a16:creationId xmlns:a16="http://schemas.microsoft.com/office/drawing/2014/main" id="{F2F05D0D-C067-E870-7C5B-1A4998215864}"/>
              </a:ext>
            </a:extLst>
          </p:cNvPr>
          <p:cNvSpPr>
            <a:spLocks noGrp="1"/>
          </p:cNvSpPr>
          <p:nvPr>
            <p:ph sz="quarter" idx="14"/>
          </p:nvPr>
        </p:nvSpPr>
        <p:spPr>
          <a:xfrm>
            <a:off x="7496177" y="1717675"/>
            <a:ext cx="4137025" cy="3797146"/>
          </a:xfrm>
        </p:spPr>
        <p:txBody>
          <a:bodyPr/>
          <a:lstStyle/>
          <a:p>
            <a:pPr lvl="0"/>
            <a:r>
              <a:rPr lang="en-GB" dirty="0"/>
              <a:t>Click to edit Master text styles</a:t>
            </a:r>
          </a:p>
          <a:p>
            <a:pPr lvl="1"/>
            <a:r>
              <a:rPr lang="en-GB" dirty="0"/>
              <a:t>Second level</a:t>
            </a:r>
          </a:p>
          <a:p>
            <a:pPr lvl="2"/>
            <a:r>
              <a:rPr lang="en-GB" dirty="0"/>
              <a:t>Third level</a:t>
            </a:r>
          </a:p>
        </p:txBody>
      </p:sp>
      <p:pic>
        <p:nvPicPr>
          <p:cNvPr id="5" name="Immagine 4" descr="Immagine che contiene testo, Carattere, logo, Elementi grafici&#10;&#10;Descrizione generata automaticamente">
            <a:extLst>
              <a:ext uri="{FF2B5EF4-FFF2-40B4-BE49-F238E27FC236}">
                <a16:creationId xmlns:a16="http://schemas.microsoft.com/office/drawing/2014/main" id="{FD222BDD-AF2A-534E-A65D-43C6663D71AD}"/>
              </a:ext>
            </a:extLst>
          </p:cNvPr>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a:off x="7367385" y="5804862"/>
            <a:ext cx="911348" cy="728564"/>
          </a:xfrm>
          <a:prstGeom prst="rect">
            <a:avLst/>
          </a:prstGeom>
        </p:spPr>
      </p:pic>
    </p:spTree>
    <p:extLst>
      <p:ext uri="{BB962C8B-B14F-4D97-AF65-F5344CB8AC3E}">
        <p14:creationId xmlns:p14="http://schemas.microsoft.com/office/powerpoint/2010/main" val="1207313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dex">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 y="1"/>
            <a:ext cx="5572897" cy="6858000"/>
          </a:xfrm>
          <a:prstGeom prst="rect">
            <a:avLst/>
          </a:prstGeom>
          <a:solidFill>
            <a:schemeClr val="bg1">
              <a:lumMod val="95000"/>
            </a:schemeClr>
          </a:solidFill>
        </p:spPr>
        <p:txBody>
          <a:bodyPr anchor="ctr">
            <a:normAutofit/>
          </a:bodyPr>
          <a:lstStyle>
            <a:lvl1pPr marL="0" indent="0" algn="ctr">
              <a:buNone/>
              <a:defRPr sz="1401"/>
            </a:lvl1pPr>
          </a:lstStyle>
          <a:p>
            <a:endParaRPr lang="en-US"/>
          </a:p>
        </p:txBody>
      </p:sp>
      <p:sp>
        <p:nvSpPr>
          <p:cNvPr id="12" name="Rettangolo 11">
            <a:extLst>
              <a:ext uri="{FF2B5EF4-FFF2-40B4-BE49-F238E27FC236}">
                <a16:creationId xmlns:a16="http://schemas.microsoft.com/office/drawing/2014/main" id="{44D31FBB-7C97-EFA0-A434-24A3814B9F3D}"/>
              </a:ext>
            </a:extLst>
          </p:cNvPr>
          <p:cNvSpPr/>
          <p:nvPr userDrawn="1"/>
        </p:nvSpPr>
        <p:spPr>
          <a:xfrm>
            <a:off x="11557593" y="0"/>
            <a:ext cx="634409" cy="5414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51"/>
          </a:p>
        </p:txBody>
      </p:sp>
      <p:pic>
        <p:nvPicPr>
          <p:cNvPr id="43" name="Immagine 42">
            <a:extLst>
              <a:ext uri="{FF2B5EF4-FFF2-40B4-BE49-F238E27FC236}">
                <a16:creationId xmlns:a16="http://schemas.microsoft.com/office/drawing/2014/main" id="{8EFC9E13-873E-78FA-FE72-F01083DC81D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807824" y="492801"/>
            <a:ext cx="2785773" cy="588904"/>
          </a:xfrm>
          <a:prstGeom prst="rect">
            <a:avLst/>
          </a:prstGeom>
        </p:spPr>
      </p:pic>
      <p:sp>
        <p:nvSpPr>
          <p:cNvPr id="44" name="Segnaposto testo 11">
            <a:extLst>
              <a:ext uri="{FF2B5EF4-FFF2-40B4-BE49-F238E27FC236}">
                <a16:creationId xmlns:a16="http://schemas.microsoft.com/office/drawing/2014/main" id="{E985FEB5-889F-C552-018C-600636850A0E}"/>
              </a:ext>
            </a:extLst>
          </p:cNvPr>
          <p:cNvSpPr>
            <a:spLocks noGrp="1"/>
          </p:cNvSpPr>
          <p:nvPr>
            <p:ph type="body" sz="quarter" idx="12" hasCustomPrompt="1"/>
          </p:nvPr>
        </p:nvSpPr>
        <p:spPr>
          <a:xfrm>
            <a:off x="6039496" y="1527143"/>
            <a:ext cx="4576121" cy="631377"/>
          </a:xfrm>
          <a:prstGeom prst="rect">
            <a:avLst/>
          </a:prstGeom>
        </p:spPr>
        <p:txBody>
          <a:bodyPr>
            <a:normAutofit/>
          </a:bodyPr>
          <a:lstStyle>
            <a:lvl1pPr marL="0" indent="0" algn="r">
              <a:buNone/>
              <a:defRPr sz="20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45" name="Segnaposto testo 11">
            <a:extLst>
              <a:ext uri="{FF2B5EF4-FFF2-40B4-BE49-F238E27FC236}">
                <a16:creationId xmlns:a16="http://schemas.microsoft.com/office/drawing/2014/main" id="{1C6F25A8-7401-FD99-0DBE-2C188BA9EEAA}"/>
              </a:ext>
            </a:extLst>
          </p:cNvPr>
          <p:cNvSpPr>
            <a:spLocks noGrp="1"/>
          </p:cNvSpPr>
          <p:nvPr>
            <p:ph type="body" sz="quarter" idx="13" hasCustomPrompt="1"/>
          </p:nvPr>
        </p:nvSpPr>
        <p:spPr>
          <a:xfrm>
            <a:off x="10735856" y="1483607"/>
            <a:ext cx="1023909" cy="631377"/>
          </a:xfrm>
          <a:prstGeom prst="rect">
            <a:avLst/>
          </a:prstGeom>
        </p:spPr>
        <p:txBody>
          <a:bodyPr>
            <a:noAutofit/>
          </a:bodyPr>
          <a:lstStyle>
            <a:lvl1pPr marL="0" indent="0" algn="r">
              <a:buNone/>
              <a:defRPr sz="44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/01</a:t>
            </a:r>
          </a:p>
        </p:txBody>
      </p:sp>
      <p:sp>
        <p:nvSpPr>
          <p:cNvPr id="46" name="Segnaposto testo 11">
            <a:extLst>
              <a:ext uri="{FF2B5EF4-FFF2-40B4-BE49-F238E27FC236}">
                <a16:creationId xmlns:a16="http://schemas.microsoft.com/office/drawing/2014/main" id="{C0F36F77-AABF-26E1-D75C-8514C3131CCC}"/>
              </a:ext>
            </a:extLst>
          </p:cNvPr>
          <p:cNvSpPr>
            <a:spLocks noGrp="1"/>
          </p:cNvSpPr>
          <p:nvPr>
            <p:ph type="body" sz="quarter" idx="14" hasCustomPrompt="1"/>
          </p:nvPr>
        </p:nvSpPr>
        <p:spPr>
          <a:xfrm>
            <a:off x="6039496" y="2322273"/>
            <a:ext cx="4576121" cy="631377"/>
          </a:xfrm>
          <a:prstGeom prst="rect">
            <a:avLst/>
          </a:prstGeom>
        </p:spPr>
        <p:txBody>
          <a:bodyPr>
            <a:normAutofit/>
          </a:bodyPr>
          <a:lstStyle>
            <a:lvl1pPr marL="0" indent="0" algn="r">
              <a:buNone/>
              <a:defRPr sz="20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47" name="Segnaposto testo 11">
            <a:extLst>
              <a:ext uri="{FF2B5EF4-FFF2-40B4-BE49-F238E27FC236}">
                <a16:creationId xmlns:a16="http://schemas.microsoft.com/office/drawing/2014/main" id="{FA2AF262-0DED-353C-03F8-036F25FBE64A}"/>
              </a:ext>
            </a:extLst>
          </p:cNvPr>
          <p:cNvSpPr>
            <a:spLocks noGrp="1"/>
          </p:cNvSpPr>
          <p:nvPr>
            <p:ph type="body" sz="quarter" idx="15" hasCustomPrompt="1"/>
          </p:nvPr>
        </p:nvSpPr>
        <p:spPr>
          <a:xfrm>
            <a:off x="10735856" y="2278737"/>
            <a:ext cx="1023909" cy="631377"/>
          </a:xfrm>
          <a:prstGeom prst="rect">
            <a:avLst/>
          </a:prstGeom>
        </p:spPr>
        <p:txBody>
          <a:bodyPr>
            <a:noAutofit/>
          </a:bodyPr>
          <a:lstStyle>
            <a:lvl1pPr marL="0" indent="0" algn="r">
              <a:buNone/>
              <a:defRPr sz="44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/02</a:t>
            </a:r>
          </a:p>
        </p:txBody>
      </p:sp>
      <p:sp>
        <p:nvSpPr>
          <p:cNvPr id="48" name="Segnaposto testo 11">
            <a:extLst>
              <a:ext uri="{FF2B5EF4-FFF2-40B4-BE49-F238E27FC236}">
                <a16:creationId xmlns:a16="http://schemas.microsoft.com/office/drawing/2014/main" id="{776E1620-90E5-679E-F66C-262D1E237D01}"/>
              </a:ext>
            </a:extLst>
          </p:cNvPr>
          <p:cNvSpPr>
            <a:spLocks noGrp="1"/>
          </p:cNvSpPr>
          <p:nvPr>
            <p:ph type="body" sz="quarter" idx="16" hasCustomPrompt="1"/>
          </p:nvPr>
        </p:nvSpPr>
        <p:spPr>
          <a:xfrm>
            <a:off x="6039496" y="3109452"/>
            <a:ext cx="4576121" cy="631377"/>
          </a:xfrm>
          <a:prstGeom prst="rect">
            <a:avLst/>
          </a:prstGeom>
        </p:spPr>
        <p:txBody>
          <a:bodyPr>
            <a:normAutofit/>
          </a:bodyPr>
          <a:lstStyle>
            <a:lvl1pPr marL="0" indent="0" algn="r">
              <a:buNone/>
              <a:defRPr sz="20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49" name="Segnaposto testo 11">
            <a:extLst>
              <a:ext uri="{FF2B5EF4-FFF2-40B4-BE49-F238E27FC236}">
                <a16:creationId xmlns:a16="http://schemas.microsoft.com/office/drawing/2014/main" id="{BBEF29F6-827C-2490-E711-432C28C201E5}"/>
              </a:ext>
            </a:extLst>
          </p:cNvPr>
          <p:cNvSpPr>
            <a:spLocks noGrp="1"/>
          </p:cNvSpPr>
          <p:nvPr>
            <p:ph type="body" sz="quarter" idx="17" hasCustomPrompt="1"/>
          </p:nvPr>
        </p:nvSpPr>
        <p:spPr>
          <a:xfrm>
            <a:off x="10735856" y="3065916"/>
            <a:ext cx="1023909" cy="631377"/>
          </a:xfrm>
          <a:prstGeom prst="rect">
            <a:avLst/>
          </a:prstGeom>
        </p:spPr>
        <p:txBody>
          <a:bodyPr>
            <a:noAutofit/>
          </a:bodyPr>
          <a:lstStyle>
            <a:lvl1pPr marL="0" indent="0" algn="r">
              <a:buNone/>
              <a:defRPr sz="44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/03</a:t>
            </a:r>
          </a:p>
        </p:txBody>
      </p:sp>
      <p:sp>
        <p:nvSpPr>
          <p:cNvPr id="50" name="Segnaposto testo 11">
            <a:extLst>
              <a:ext uri="{FF2B5EF4-FFF2-40B4-BE49-F238E27FC236}">
                <a16:creationId xmlns:a16="http://schemas.microsoft.com/office/drawing/2014/main" id="{F78C058D-7F25-C944-7473-1DA1E2A8C281}"/>
              </a:ext>
            </a:extLst>
          </p:cNvPr>
          <p:cNvSpPr>
            <a:spLocks noGrp="1"/>
          </p:cNvSpPr>
          <p:nvPr>
            <p:ph type="body" sz="quarter" idx="18" hasCustomPrompt="1"/>
          </p:nvPr>
        </p:nvSpPr>
        <p:spPr>
          <a:xfrm>
            <a:off x="6039496" y="3920485"/>
            <a:ext cx="4576121" cy="631377"/>
          </a:xfrm>
          <a:prstGeom prst="rect">
            <a:avLst/>
          </a:prstGeom>
        </p:spPr>
        <p:txBody>
          <a:bodyPr>
            <a:normAutofit/>
          </a:bodyPr>
          <a:lstStyle>
            <a:lvl1pPr marL="0" indent="0" algn="r">
              <a:buNone/>
              <a:defRPr sz="20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51" name="Segnaposto testo 11">
            <a:extLst>
              <a:ext uri="{FF2B5EF4-FFF2-40B4-BE49-F238E27FC236}">
                <a16:creationId xmlns:a16="http://schemas.microsoft.com/office/drawing/2014/main" id="{60D8EAD5-9200-42D1-EA3D-CD1DF0A70F9B}"/>
              </a:ext>
            </a:extLst>
          </p:cNvPr>
          <p:cNvSpPr>
            <a:spLocks noGrp="1"/>
          </p:cNvSpPr>
          <p:nvPr>
            <p:ph type="body" sz="quarter" idx="19" hasCustomPrompt="1"/>
          </p:nvPr>
        </p:nvSpPr>
        <p:spPr>
          <a:xfrm>
            <a:off x="10735856" y="3876949"/>
            <a:ext cx="1023909" cy="631377"/>
          </a:xfrm>
          <a:prstGeom prst="rect">
            <a:avLst/>
          </a:prstGeom>
        </p:spPr>
        <p:txBody>
          <a:bodyPr>
            <a:noAutofit/>
          </a:bodyPr>
          <a:lstStyle>
            <a:lvl1pPr marL="0" indent="0" algn="r">
              <a:buNone/>
              <a:defRPr sz="44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/04</a:t>
            </a:r>
          </a:p>
        </p:txBody>
      </p:sp>
      <p:sp>
        <p:nvSpPr>
          <p:cNvPr id="52" name="Segnaposto testo 11">
            <a:extLst>
              <a:ext uri="{FF2B5EF4-FFF2-40B4-BE49-F238E27FC236}">
                <a16:creationId xmlns:a16="http://schemas.microsoft.com/office/drawing/2014/main" id="{8FD02D9F-7A50-62A8-C746-48CF22784890}"/>
              </a:ext>
            </a:extLst>
          </p:cNvPr>
          <p:cNvSpPr>
            <a:spLocks noGrp="1"/>
          </p:cNvSpPr>
          <p:nvPr>
            <p:ph type="body" sz="quarter" idx="20" hasCustomPrompt="1"/>
          </p:nvPr>
        </p:nvSpPr>
        <p:spPr>
          <a:xfrm>
            <a:off x="6039496" y="4731518"/>
            <a:ext cx="4576121" cy="631377"/>
          </a:xfrm>
          <a:prstGeom prst="rect">
            <a:avLst/>
          </a:prstGeom>
        </p:spPr>
        <p:txBody>
          <a:bodyPr>
            <a:normAutofit/>
          </a:bodyPr>
          <a:lstStyle>
            <a:lvl1pPr marL="0" indent="0" algn="r">
              <a:buNone/>
              <a:defRPr sz="20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53" name="Segnaposto testo 11">
            <a:extLst>
              <a:ext uri="{FF2B5EF4-FFF2-40B4-BE49-F238E27FC236}">
                <a16:creationId xmlns:a16="http://schemas.microsoft.com/office/drawing/2014/main" id="{537A5D48-E6BC-78A5-2DCA-CD75A218A06A}"/>
              </a:ext>
            </a:extLst>
          </p:cNvPr>
          <p:cNvSpPr>
            <a:spLocks noGrp="1"/>
          </p:cNvSpPr>
          <p:nvPr>
            <p:ph type="body" sz="quarter" idx="21" hasCustomPrompt="1"/>
          </p:nvPr>
        </p:nvSpPr>
        <p:spPr>
          <a:xfrm>
            <a:off x="10735856" y="4687982"/>
            <a:ext cx="1023909" cy="631377"/>
          </a:xfrm>
          <a:prstGeom prst="rect">
            <a:avLst/>
          </a:prstGeom>
        </p:spPr>
        <p:txBody>
          <a:bodyPr>
            <a:noAutofit/>
          </a:bodyPr>
          <a:lstStyle>
            <a:lvl1pPr marL="0" indent="0" algn="r">
              <a:buNone/>
              <a:defRPr sz="44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/05</a:t>
            </a:r>
          </a:p>
        </p:txBody>
      </p:sp>
      <p:sp>
        <p:nvSpPr>
          <p:cNvPr id="54" name="Segnaposto testo 11">
            <a:extLst>
              <a:ext uri="{FF2B5EF4-FFF2-40B4-BE49-F238E27FC236}">
                <a16:creationId xmlns:a16="http://schemas.microsoft.com/office/drawing/2014/main" id="{B6DC8141-CA3A-04D7-7868-D9CC490BE9FD}"/>
              </a:ext>
            </a:extLst>
          </p:cNvPr>
          <p:cNvSpPr>
            <a:spLocks noGrp="1"/>
          </p:cNvSpPr>
          <p:nvPr>
            <p:ph type="body" sz="quarter" idx="22" hasCustomPrompt="1"/>
          </p:nvPr>
        </p:nvSpPr>
        <p:spPr>
          <a:xfrm>
            <a:off x="6039496" y="5526648"/>
            <a:ext cx="4576121" cy="631377"/>
          </a:xfrm>
          <a:prstGeom prst="rect">
            <a:avLst/>
          </a:prstGeom>
        </p:spPr>
        <p:txBody>
          <a:bodyPr>
            <a:normAutofit/>
          </a:bodyPr>
          <a:lstStyle>
            <a:lvl1pPr marL="0" indent="0" algn="r">
              <a:buNone/>
              <a:defRPr sz="20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55" name="Segnaposto testo 11">
            <a:extLst>
              <a:ext uri="{FF2B5EF4-FFF2-40B4-BE49-F238E27FC236}">
                <a16:creationId xmlns:a16="http://schemas.microsoft.com/office/drawing/2014/main" id="{3584B4D6-5C72-0EF7-5A52-147C0AD10926}"/>
              </a:ext>
            </a:extLst>
          </p:cNvPr>
          <p:cNvSpPr>
            <a:spLocks noGrp="1"/>
          </p:cNvSpPr>
          <p:nvPr>
            <p:ph type="body" sz="quarter" idx="23" hasCustomPrompt="1"/>
          </p:nvPr>
        </p:nvSpPr>
        <p:spPr>
          <a:xfrm>
            <a:off x="10735856" y="5483112"/>
            <a:ext cx="1023909" cy="631377"/>
          </a:xfrm>
          <a:prstGeom prst="rect">
            <a:avLst/>
          </a:prstGeom>
        </p:spPr>
        <p:txBody>
          <a:bodyPr>
            <a:noAutofit/>
          </a:bodyPr>
          <a:lstStyle>
            <a:lvl1pPr marL="0" indent="0" algn="r">
              <a:buNone/>
              <a:defRPr sz="44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/06</a:t>
            </a:r>
          </a:p>
        </p:txBody>
      </p:sp>
    </p:spTree>
    <p:extLst>
      <p:ext uri="{BB962C8B-B14F-4D97-AF65-F5344CB8AC3E}">
        <p14:creationId xmlns:p14="http://schemas.microsoft.com/office/powerpoint/2010/main" val="1483633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 text + numbered points">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A4A132D9-DC4E-3E48-81DF-DD51762135E8}"/>
              </a:ext>
            </a:extLst>
          </p:cNvPr>
          <p:cNvSpPr>
            <a:spLocks noGrp="1"/>
          </p:cNvSpPr>
          <p:nvPr>
            <p:ph type="pic" sz="quarter" idx="11"/>
          </p:nvPr>
        </p:nvSpPr>
        <p:spPr>
          <a:xfrm>
            <a:off x="255493" y="0"/>
            <a:ext cx="4577763" cy="6858000"/>
          </a:xfrm>
          <a:prstGeom prst="rect">
            <a:avLst/>
          </a:prstGeom>
          <a:solidFill>
            <a:schemeClr val="bg1">
              <a:lumMod val="95000"/>
            </a:schemeClr>
          </a:solidFill>
        </p:spPr>
        <p:txBody>
          <a:bodyPr anchor="ctr">
            <a:normAutofit/>
          </a:bodyPr>
          <a:lstStyle>
            <a:lvl1pPr marL="0" indent="0" algn="ctr">
              <a:buNone/>
              <a:defRPr sz="1401"/>
            </a:lvl1pPr>
          </a:lstStyle>
          <a:p>
            <a:endParaRPr lang="en-US"/>
          </a:p>
        </p:txBody>
      </p:sp>
      <p:sp>
        <p:nvSpPr>
          <p:cNvPr id="12" name="Segnaposto testo 11">
            <a:extLst>
              <a:ext uri="{FF2B5EF4-FFF2-40B4-BE49-F238E27FC236}">
                <a16:creationId xmlns:a16="http://schemas.microsoft.com/office/drawing/2014/main" id="{ADCD31FA-4C95-C647-BBCA-505389C226B7}"/>
              </a:ext>
            </a:extLst>
          </p:cNvPr>
          <p:cNvSpPr>
            <a:spLocks noGrp="1"/>
          </p:cNvSpPr>
          <p:nvPr>
            <p:ph type="body" sz="quarter" idx="12" hasCustomPrompt="1"/>
          </p:nvPr>
        </p:nvSpPr>
        <p:spPr>
          <a:xfrm>
            <a:off x="5449697" y="901702"/>
            <a:ext cx="6183505" cy="1114425"/>
          </a:xfrm>
          <a:prstGeom prst="rect">
            <a:avLst/>
          </a:prstGeom>
        </p:spPr>
        <p:txBody>
          <a:bodyPr>
            <a:normAutofit/>
          </a:bodyPr>
          <a:lstStyle>
            <a:lvl1pPr marL="0" indent="0">
              <a:buNone/>
              <a:defRPr sz="3200" b="1">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18" name="Rettangolo 17">
            <a:extLst>
              <a:ext uri="{FF2B5EF4-FFF2-40B4-BE49-F238E27FC236}">
                <a16:creationId xmlns:a16="http://schemas.microsoft.com/office/drawing/2014/main" id="{ABDC0CE8-AFCE-909D-2087-A8012A8BC6C6}"/>
              </a:ext>
            </a:extLst>
          </p:cNvPr>
          <p:cNvSpPr/>
          <p:nvPr userDrawn="1"/>
        </p:nvSpPr>
        <p:spPr>
          <a:xfrm rot="5400000">
            <a:off x="-3301254" y="3301255"/>
            <a:ext cx="6858002" cy="255495"/>
          </a:xfrm>
          <a:prstGeom prst="rect">
            <a:avLst/>
          </a:prstGeom>
          <a:solidFill>
            <a:srgbClr val="1C8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51"/>
          </a:p>
        </p:txBody>
      </p:sp>
      <p:sp>
        <p:nvSpPr>
          <p:cNvPr id="30" name="Segnaposto testo 11">
            <a:extLst>
              <a:ext uri="{FF2B5EF4-FFF2-40B4-BE49-F238E27FC236}">
                <a16:creationId xmlns:a16="http://schemas.microsoft.com/office/drawing/2014/main" id="{510DB2E6-DAE2-5BC7-9CC6-7C21016A6A18}"/>
              </a:ext>
            </a:extLst>
          </p:cNvPr>
          <p:cNvSpPr>
            <a:spLocks noGrp="1"/>
          </p:cNvSpPr>
          <p:nvPr>
            <p:ph type="body" sz="quarter" idx="14" hasCustomPrompt="1"/>
          </p:nvPr>
        </p:nvSpPr>
        <p:spPr>
          <a:xfrm>
            <a:off x="6569933" y="4252001"/>
            <a:ext cx="5063267" cy="631377"/>
          </a:xfrm>
          <a:prstGeom prst="rect">
            <a:avLst/>
          </a:prstGeom>
        </p:spPr>
        <p:txBody>
          <a:bodyPr>
            <a:normAutofit/>
          </a:bodyPr>
          <a:lstStyle>
            <a:lvl1pPr marL="0" indent="0" algn="l">
              <a:buNone/>
              <a:defRPr sz="18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31" name="Segnaposto testo 11">
            <a:extLst>
              <a:ext uri="{FF2B5EF4-FFF2-40B4-BE49-F238E27FC236}">
                <a16:creationId xmlns:a16="http://schemas.microsoft.com/office/drawing/2014/main" id="{82C7FB27-45F7-D858-1279-07B1FE6C1BB1}"/>
              </a:ext>
            </a:extLst>
          </p:cNvPr>
          <p:cNvSpPr>
            <a:spLocks noGrp="1"/>
          </p:cNvSpPr>
          <p:nvPr>
            <p:ph type="body" sz="quarter" idx="15" hasCustomPrompt="1"/>
          </p:nvPr>
        </p:nvSpPr>
        <p:spPr>
          <a:xfrm>
            <a:off x="5449696" y="4210501"/>
            <a:ext cx="1023909" cy="631377"/>
          </a:xfrm>
          <a:prstGeom prst="rect">
            <a:avLst/>
          </a:prstGeom>
        </p:spPr>
        <p:txBody>
          <a:bodyPr>
            <a:noAutofit/>
          </a:bodyPr>
          <a:lstStyle>
            <a:lvl1pPr marL="0" indent="0" algn="l">
              <a:buNone/>
              <a:defRPr sz="44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01/</a:t>
            </a:r>
          </a:p>
        </p:txBody>
      </p:sp>
      <p:sp>
        <p:nvSpPr>
          <p:cNvPr id="32" name="Segnaposto testo 11">
            <a:extLst>
              <a:ext uri="{FF2B5EF4-FFF2-40B4-BE49-F238E27FC236}">
                <a16:creationId xmlns:a16="http://schemas.microsoft.com/office/drawing/2014/main" id="{F779692F-724E-00F5-030E-8EE940AD8DA4}"/>
              </a:ext>
            </a:extLst>
          </p:cNvPr>
          <p:cNvSpPr>
            <a:spLocks noGrp="1"/>
          </p:cNvSpPr>
          <p:nvPr>
            <p:ph type="body" sz="quarter" idx="16" hasCustomPrompt="1"/>
          </p:nvPr>
        </p:nvSpPr>
        <p:spPr>
          <a:xfrm>
            <a:off x="6569933" y="4988601"/>
            <a:ext cx="5063267" cy="631377"/>
          </a:xfrm>
          <a:prstGeom prst="rect">
            <a:avLst/>
          </a:prstGeom>
        </p:spPr>
        <p:txBody>
          <a:bodyPr>
            <a:normAutofit/>
          </a:bodyPr>
          <a:lstStyle>
            <a:lvl1pPr marL="0" indent="0" algn="l">
              <a:buNone/>
              <a:defRPr sz="18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33" name="Segnaposto testo 11">
            <a:extLst>
              <a:ext uri="{FF2B5EF4-FFF2-40B4-BE49-F238E27FC236}">
                <a16:creationId xmlns:a16="http://schemas.microsoft.com/office/drawing/2014/main" id="{4E6D11DF-DA64-AD22-0BBC-5159542393A3}"/>
              </a:ext>
            </a:extLst>
          </p:cNvPr>
          <p:cNvSpPr>
            <a:spLocks noGrp="1"/>
          </p:cNvSpPr>
          <p:nvPr>
            <p:ph type="body" sz="quarter" idx="17" hasCustomPrompt="1"/>
          </p:nvPr>
        </p:nvSpPr>
        <p:spPr>
          <a:xfrm>
            <a:off x="5449696" y="4947101"/>
            <a:ext cx="1023909" cy="631377"/>
          </a:xfrm>
          <a:prstGeom prst="rect">
            <a:avLst/>
          </a:prstGeom>
        </p:spPr>
        <p:txBody>
          <a:bodyPr>
            <a:noAutofit/>
          </a:bodyPr>
          <a:lstStyle>
            <a:lvl1pPr marL="0" indent="0" algn="l">
              <a:buNone/>
              <a:defRPr sz="44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02/</a:t>
            </a:r>
          </a:p>
        </p:txBody>
      </p:sp>
      <p:sp>
        <p:nvSpPr>
          <p:cNvPr id="34" name="Segnaposto testo 11">
            <a:extLst>
              <a:ext uri="{FF2B5EF4-FFF2-40B4-BE49-F238E27FC236}">
                <a16:creationId xmlns:a16="http://schemas.microsoft.com/office/drawing/2014/main" id="{E0600874-F960-3C70-A9B8-599FC7206A18}"/>
              </a:ext>
            </a:extLst>
          </p:cNvPr>
          <p:cNvSpPr>
            <a:spLocks noGrp="1"/>
          </p:cNvSpPr>
          <p:nvPr>
            <p:ph type="body" sz="quarter" idx="18" hasCustomPrompt="1"/>
          </p:nvPr>
        </p:nvSpPr>
        <p:spPr>
          <a:xfrm>
            <a:off x="6569933" y="5712501"/>
            <a:ext cx="5063267" cy="631377"/>
          </a:xfrm>
          <a:prstGeom prst="rect">
            <a:avLst/>
          </a:prstGeom>
        </p:spPr>
        <p:txBody>
          <a:bodyPr>
            <a:normAutofit/>
          </a:bodyPr>
          <a:lstStyle>
            <a:lvl1pPr marL="0" indent="0" algn="l">
              <a:buNone/>
              <a:defRPr sz="18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35" name="Segnaposto testo 11">
            <a:extLst>
              <a:ext uri="{FF2B5EF4-FFF2-40B4-BE49-F238E27FC236}">
                <a16:creationId xmlns:a16="http://schemas.microsoft.com/office/drawing/2014/main" id="{8EFBFB7E-BB3B-D978-779D-50EE09AA1AFF}"/>
              </a:ext>
            </a:extLst>
          </p:cNvPr>
          <p:cNvSpPr>
            <a:spLocks noGrp="1"/>
          </p:cNvSpPr>
          <p:nvPr>
            <p:ph type="body" sz="quarter" idx="19" hasCustomPrompt="1"/>
          </p:nvPr>
        </p:nvSpPr>
        <p:spPr>
          <a:xfrm>
            <a:off x="5449696" y="5671001"/>
            <a:ext cx="1023909" cy="631377"/>
          </a:xfrm>
          <a:prstGeom prst="rect">
            <a:avLst/>
          </a:prstGeom>
        </p:spPr>
        <p:txBody>
          <a:bodyPr>
            <a:noAutofit/>
          </a:bodyPr>
          <a:lstStyle>
            <a:lvl1pPr marL="0" indent="0" algn="l">
              <a:buNone/>
              <a:defRPr sz="44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03/</a:t>
            </a:r>
          </a:p>
        </p:txBody>
      </p:sp>
      <p:sp>
        <p:nvSpPr>
          <p:cNvPr id="3" name="Content Placeholder 2">
            <a:extLst>
              <a:ext uri="{FF2B5EF4-FFF2-40B4-BE49-F238E27FC236}">
                <a16:creationId xmlns:a16="http://schemas.microsoft.com/office/drawing/2014/main" id="{3C8EA6C3-47A5-1B2F-DD7D-05460F64612C}"/>
              </a:ext>
            </a:extLst>
          </p:cNvPr>
          <p:cNvSpPr>
            <a:spLocks noGrp="1"/>
          </p:cNvSpPr>
          <p:nvPr>
            <p:ph sz="quarter" idx="20"/>
          </p:nvPr>
        </p:nvSpPr>
        <p:spPr>
          <a:xfrm>
            <a:off x="5449697" y="2016127"/>
            <a:ext cx="6183505" cy="2105025"/>
          </a:xfrm>
        </p:spPr>
        <p:txBody>
          <a:bodyPr/>
          <a:lstStyle>
            <a:lvl1pPr marL="285744" indent="-285744">
              <a:buClr>
                <a:srgbClr val="1C85B4"/>
              </a:buClr>
              <a:buFont typeface="Arial" panose="020B0604020202020204" pitchFamily="34" charset="0"/>
              <a:buChar char="•"/>
              <a:defRPr/>
            </a:lvl1pPr>
          </a:lstStyle>
          <a:p>
            <a:pPr lvl="0"/>
            <a:r>
              <a:rPr lang="en-GB" dirty="0"/>
              <a:t>Click to edit Master text styles</a:t>
            </a:r>
          </a:p>
          <a:p>
            <a:pPr lvl="1"/>
            <a:r>
              <a:rPr lang="en-GB" dirty="0"/>
              <a:t>Second level</a:t>
            </a:r>
          </a:p>
          <a:p>
            <a:pPr lvl="2"/>
            <a:r>
              <a:rPr lang="en-GB" dirty="0"/>
              <a:t>Third level</a:t>
            </a:r>
          </a:p>
        </p:txBody>
      </p:sp>
    </p:spTree>
    <p:extLst>
      <p:ext uri="{BB962C8B-B14F-4D97-AF65-F5344CB8AC3E}">
        <p14:creationId xmlns:p14="http://schemas.microsoft.com/office/powerpoint/2010/main" val="3413367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 numbered points">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A4A132D9-DC4E-3E48-81DF-DD51762135E8}"/>
              </a:ext>
            </a:extLst>
          </p:cNvPr>
          <p:cNvSpPr>
            <a:spLocks noGrp="1"/>
          </p:cNvSpPr>
          <p:nvPr>
            <p:ph type="pic" sz="quarter" idx="11"/>
          </p:nvPr>
        </p:nvSpPr>
        <p:spPr>
          <a:xfrm>
            <a:off x="255493" y="0"/>
            <a:ext cx="4577763" cy="6858000"/>
          </a:xfrm>
          <a:prstGeom prst="rect">
            <a:avLst/>
          </a:prstGeom>
          <a:solidFill>
            <a:schemeClr val="bg1">
              <a:lumMod val="95000"/>
            </a:schemeClr>
          </a:solidFill>
        </p:spPr>
        <p:txBody>
          <a:bodyPr anchor="ctr">
            <a:normAutofit/>
          </a:bodyPr>
          <a:lstStyle>
            <a:lvl1pPr marL="0" indent="0" algn="ctr">
              <a:buNone/>
              <a:defRPr sz="1401"/>
            </a:lvl1pPr>
          </a:lstStyle>
          <a:p>
            <a:endParaRPr lang="en-US"/>
          </a:p>
        </p:txBody>
      </p:sp>
      <p:sp>
        <p:nvSpPr>
          <p:cNvPr id="18" name="Rettangolo 17">
            <a:extLst>
              <a:ext uri="{FF2B5EF4-FFF2-40B4-BE49-F238E27FC236}">
                <a16:creationId xmlns:a16="http://schemas.microsoft.com/office/drawing/2014/main" id="{ABDC0CE8-AFCE-909D-2087-A8012A8BC6C6}"/>
              </a:ext>
            </a:extLst>
          </p:cNvPr>
          <p:cNvSpPr/>
          <p:nvPr userDrawn="1"/>
        </p:nvSpPr>
        <p:spPr>
          <a:xfrm rot="5400000">
            <a:off x="-3301254" y="3302053"/>
            <a:ext cx="6858002" cy="255495"/>
          </a:xfrm>
          <a:prstGeom prst="rect">
            <a:avLst/>
          </a:prstGeom>
          <a:solidFill>
            <a:srgbClr val="1C8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51"/>
          </a:p>
        </p:txBody>
      </p:sp>
      <p:sp>
        <p:nvSpPr>
          <p:cNvPr id="30" name="Segnaposto testo 11">
            <a:extLst>
              <a:ext uri="{FF2B5EF4-FFF2-40B4-BE49-F238E27FC236}">
                <a16:creationId xmlns:a16="http://schemas.microsoft.com/office/drawing/2014/main" id="{510DB2E6-DAE2-5BC7-9CC6-7C21016A6A18}"/>
              </a:ext>
            </a:extLst>
          </p:cNvPr>
          <p:cNvSpPr>
            <a:spLocks noGrp="1"/>
          </p:cNvSpPr>
          <p:nvPr>
            <p:ph type="body" sz="quarter" idx="14" hasCustomPrompt="1"/>
          </p:nvPr>
        </p:nvSpPr>
        <p:spPr>
          <a:xfrm>
            <a:off x="6569933" y="4252001"/>
            <a:ext cx="5063267" cy="631377"/>
          </a:xfrm>
          <a:prstGeom prst="rect">
            <a:avLst/>
          </a:prstGeom>
        </p:spPr>
        <p:txBody>
          <a:bodyPr>
            <a:normAutofit/>
          </a:bodyPr>
          <a:lstStyle>
            <a:lvl1pPr marL="0" indent="0" algn="l">
              <a:buNone/>
              <a:defRPr sz="1800">
                <a:solidFill>
                  <a:schemeClr val="tx1">
                    <a:lumMod val="65000"/>
                    <a:lumOff val="35000"/>
                  </a:schemeClr>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Text</a:t>
            </a:r>
          </a:p>
        </p:txBody>
      </p:sp>
      <p:sp>
        <p:nvSpPr>
          <p:cNvPr id="31" name="Segnaposto testo 11">
            <a:extLst>
              <a:ext uri="{FF2B5EF4-FFF2-40B4-BE49-F238E27FC236}">
                <a16:creationId xmlns:a16="http://schemas.microsoft.com/office/drawing/2014/main" id="{82C7FB27-45F7-D858-1279-07B1FE6C1BB1}"/>
              </a:ext>
            </a:extLst>
          </p:cNvPr>
          <p:cNvSpPr>
            <a:spLocks noGrp="1"/>
          </p:cNvSpPr>
          <p:nvPr>
            <p:ph type="body" sz="quarter" idx="15" hasCustomPrompt="1"/>
          </p:nvPr>
        </p:nvSpPr>
        <p:spPr>
          <a:xfrm>
            <a:off x="5449696" y="4210501"/>
            <a:ext cx="1023909" cy="631377"/>
          </a:xfrm>
          <a:prstGeom prst="rect">
            <a:avLst/>
          </a:prstGeom>
        </p:spPr>
        <p:txBody>
          <a:bodyPr>
            <a:noAutofit/>
          </a:bodyPr>
          <a:lstStyle>
            <a:lvl1pPr marL="0" indent="0" algn="l">
              <a:buNone/>
              <a:defRPr sz="44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04/</a:t>
            </a:r>
          </a:p>
        </p:txBody>
      </p:sp>
      <p:sp>
        <p:nvSpPr>
          <p:cNvPr id="32" name="Segnaposto testo 11">
            <a:extLst>
              <a:ext uri="{FF2B5EF4-FFF2-40B4-BE49-F238E27FC236}">
                <a16:creationId xmlns:a16="http://schemas.microsoft.com/office/drawing/2014/main" id="{F779692F-724E-00F5-030E-8EE940AD8DA4}"/>
              </a:ext>
            </a:extLst>
          </p:cNvPr>
          <p:cNvSpPr>
            <a:spLocks noGrp="1"/>
          </p:cNvSpPr>
          <p:nvPr>
            <p:ph type="body" sz="quarter" idx="16" hasCustomPrompt="1"/>
          </p:nvPr>
        </p:nvSpPr>
        <p:spPr>
          <a:xfrm>
            <a:off x="6569933" y="4988601"/>
            <a:ext cx="5063267" cy="631377"/>
          </a:xfrm>
          <a:prstGeom prst="rect">
            <a:avLst/>
          </a:prstGeom>
        </p:spPr>
        <p:txBody>
          <a:bodyPr>
            <a:normAutofit/>
          </a:bodyPr>
          <a:lstStyle>
            <a:lvl1pPr marL="0" indent="0" algn="l">
              <a:buNone/>
              <a:defRPr sz="1800">
                <a:solidFill>
                  <a:schemeClr val="tx1">
                    <a:lumMod val="65000"/>
                    <a:lumOff val="35000"/>
                  </a:schemeClr>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Text</a:t>
            </a:r>
          </a:p>
        </p:txBody>
      </p:sp>
      <p:sp>
        <p:nvSpPr>
          <p:cNvPr id="33" name="Segnaposto testo 11">
            <a:extLst>
              <a:ext uri="{FF2B5EF4-FFF2-40B4-BE49-F238E27FC236}">
                <a16:creationId xmlns:a16="http://schemas.microsoft.com/office/drawing/2014/main" id="{4E6D11DF-DA64-AD22-0BBC-5159542393A3}"/>
              </a:ext>
            </a:extLst>
          </p:cNvPr>
          <p:cNvSpPr>
            <a:spLocks noGrp="1"/>
          </p:cNvSpPr>
          <p:nvPr>
            <p:ph type="body" sz="quarter" idx="17" hasCustomPrompt="1"/>
          </p:nvPr>
        </p:nvSpPr>
        <p:spPr>
          <a:xfrm>
            <a:off x="5449696" y="4947101"/>
            <a:ext cx="1023909" cy="631377"/>
          </a:xfrm>
          <a:prstGeom prst="rect">
            <a:avLst/>
          </a:prstGeom>
        </p:spPr>
        <p:txBody>
          <a:bodyPr>
            <a:noAutofit/>
          </a:bodyPr>
          <a:lstStyle>
            <a:lvl1pPr marL="0" indent="0" algn="l">
              <a:buNone/>
              <a:defRPr sz="44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05/</a:t>
            </a:r>
          </a:p>
        </p:txBody>
      </p:sp>
      <p:sp>
        <p:nvSpPr>
          <p:cNvPr id="34" name="Segnaposto testo 11">
            <a:extLst>
              <a:ext uri="{FF2B5EF4-FFF2-40B4-BE49-F238E27FC236}">
                <a16:creationId xmlns:a16="http://schemas.microsoft.com/office/drawing/2014/main" id="{E0600874-F960-3C70-A9B8-599FC7206A18}"/>
              </a:ext>
            </a:extLst>
          </p:cNvPr>
          <p:cNvSpPr>
            <a:spLocks noGrp="1"/>
          </p:cNvSpPr>
          <p:nvPr>
            <p:ph type="body" sz="quarter" idx="18" hasCustomPrompt="1"/>
          </p:nvPr>
        </p:nvSpPr>
        <p:spPr>
          <a:xfrm>
            <a:off x="6569933" y="5712501"/>
            <a:ext cx="5063267" cy="631377"/>
          </a:xfrm>
          <a:prstGeom prst="rect">
            <a:avLst/>
          </a:prstGeom>
        </p:spPr>
        <p:txBody>
          <a:bodyPr>
            <a:normAutofit/>
          </a:bodyPr>
          <a:lstStyle>
            <a:lvl1pPr marL="0" indent="0" algn="l">
              <a:buNone/>
              <a:defRPr sz="1800">
                <a:solidFill>
                  <a:schemeClr val="tx1">
                    <a:lumMod val="65000"/>
                    <a:lumOff val="35000"/>
                  </a:schemeClr>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Text</a:t>
            </a:r>
          </a:p>
        </p:txBody>
      </p:sp>
      <p:sp>
        <p:nvSpPr>
          <p:cNvPr id="35" name="Segnaposto testo 11">
            <a:extLst>
              <a:ext uri="{FF2B5EF4-FFF2-40B4-BE49-F238E27FC236}">
                <a16:creationId xmlns:a16="http://schemas.microsoft.com/office/drawing/2014/main" id="{8EFBFB7E-BB3B-D978-779D-50EE09AA1AFF}"/>
              </a:ext>
            </a:extLst>
          </p:cNvPr>
          <p:cNvSpPr>
            <a:spLocks noGrp="1"/>
          </p:cNvSpPr>
          <p:nvPr>
            <p:ph type="body" sz="quarter" idx="19" hasCustomPrompt="1"/>
          </p:nvPr>
        </p:nvSpPr>
        <p:spPr>
          <a:xfrm>
            <a:off x="5449696" y="5671001"/>
            <a:ext cx="1023909" cy="631377"/>
          </a:xfrm>
          <a:prstGeom prst="rect">
            <a:avLst/>
          </a:prstGeom>
        </p:spPr>
        <p:txBody>
          <a:bodyPr>
            <a:noAutofit/>
          </a:bodyPr>
          <a:lstStyle>
            <a:lvl1pPr marL="0" indent="0" algn="l">
              <a:buNone/>
              <a:defRPr sz="44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06/</a:t>
            </a:r>
          </a:p>
        </p:txBody>
      </p:sp>
      <p:sp>
        <p:nvSpPr>
          <p:cNvPr id="2" name="Segnaposto testo 11">
            <a:extLst>
              <a:ext uri="{FF2B5EF4-FFF2-40B4-BE49-F238E27FC236}">
                <a16:creationId xmlns:a16="http://schemas.microsoft.com/office/drawing/2014/main" id="{1FCA3D79-F92F-FFF8-9F0D-E3D99080CB31}"/>
              </a:ext>
            </a:extLst>
          </p:cNvPr>
          <p:cNvSpPr>
            <a:spLocks noGrp="1"/>
          </p:cNvSpPr>
          <p:nvPr>
            <p:ph type="body" sz="quarter" idx="20" hasCustomPrompt="1"/>
          </p:nvPr>
        </p:nvSpPr>
        <p:spPr>
          <a:xfrm>
            <a:off x="6569933" y="3515401"/>
            <a:ext cx="5063267" cy="631377"/>
          </a:xfrm>
          <a:prstGeom prst="rect">
            <a:avLst/>
          </a:prstGeom>
        </p:spPr>
        <p:txBody>
          <a:bodyPr>
            <a:normAutofit/>
          </a:bodyPr>
          <a:lstStyle>
            <a:lvl1pPr marL="0" indent="0" algn="l">
              <a:buNone/>
              <a:defRPr sz="1800">
                <a:solidFill>
                  <a:schemeClr val="tx1">
                    <a:lumMod val="65000"/>
                    <a:lumOff val="35000"/>
                  </a:schemeClr>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Text</a:t>
            </a:r>
          </a:p>
        </p:txBody>
      </p:sp>
      <p:sp>
        <p:nvSpPr>
          <p:cNvPr id="3" name="Segnaposto testo 11">
            <a:extLst>
              <a:ext uri="{FF2B5EF4-FFF2-40B4-BE49-F238E27FC236}">
                <a16:creationId xmlns:a16="http://schemas.microsoft.com/office/drawing/2014/main" id="{5B4F9F2F-4AD4-94FB-8806-152CAEE32200}"/>
              </a:ext>
            </a:extLst>
          </p:cNvPr>
          <p:cNvSpPr>
            <a:spLocks noGrp="1"/>
          </p:cNvSpPr>
          <p:nvPr>
            <p:ph type="body" sz="quarter" idx="21" hasCustomPrompt="1"/>
          </p:nvPr>
        </p:nvSpPr>
        <p:spPr>
          <a:xfrm>
            <a:off x="5449696" y="3473900"/>
            <a:ext cx="1023909" cy="631377"/>
          </a:xfrm>
          <a:prstGeom prst="rect">
            <a:avLst/>
          </a:prstGeom>
        </p:spPr>
        <p:txBody>
          <a:bodyPr>
            <a:noAutofit/>
          </a:bodyPr>
          <a:lstStyle>
            <a:lvl1pPr marL="0" indent="0" algn="l">
              <a:buNone/>
              <a:defRPr sz="44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03/</a:t>
            </a:r>
          </a:p>
        </p:txBody>
      </p:sp>
      <p:sp>
        <p:nvSpPr>
          <p:cNvPr id="4" name="Segnaposto testo 11">
            <a:extLst>
              <a:ext uri="{FF2B5EF4-FFF2-40B4-BE49-F238E27FC236}">
                <a16:creationId xmlns:a16="http://schemas.microsoft.com/office/drawing/2014/main" id="{5B0B0423-AD99-28BA-4D31-63B36A739C9E}"/>
              </a:ext>
            </a:extLst>
          </p:cNvPr>
          <p:cNvSpPr>
            <a:spLocks noGrp="1"/>
          </p:cNvSpPr>
          <p:nvPr>
            <p:ph type="body" sz="quarter" idx="22" hasCustomPrompt="1"/>
          </p:nvPr>
        </p:nvSpPr>
        <p:spPr>
          <a:xfrm>
            <a:off x="6569933" y="2791501"/>
            <a:ext cx="5063267" cy="631377"/>
          </a:xfrm>
          <a:prstGeom prst="rect">
            <a:avLst/>
          </a:prstGeom>
        </p:spPr>
        <p:txBody>
          <a:bodyPr>
            <a:normAutofit/>
          </a:bodyPr>
          <a:lstStyle>
            <a:lvl1pPr marL="0" indent="0" algn="l">
              <a:buNone/>
              <a:defRPr sz="1800">
                <a:solidFill>
                  <a:schemeClr val="tx1">
                    <a:lumMod val="65000"/>
                    <a:lumOff val="35000"/>
                  </a:schemeClr>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Text</a:t>
            </a:r>
          </a:p>
        </p:txBody>
      </p:sp>
      <p:sp>
        <p:nvSpPr>
          <p:cNvPr id="5" name="Segnaposto testo 11">
            <a:extLst>
              <a:ext uri="{FF2B5EF4-FFF2-40B4-BE49-F238E27FC236}">
                <a16:creationId xmlns:a16="http://schemas.microsoft.com/office/drawing/2014/main" id="{23FBECCB-FCA1-9115-633C-6BD3FFC75E66}"/>
              </a:ext>
            </a:extLst>
          </p:cNvPr>
          <p:cNvSpPr>
            <a:spLocks noGrp="1"/>
          </p:cNvSpPr>
          <p:nvPr>
            <p:ph type="body" sz="quarter" idx="23" hasCustomPrompt="1"/>
          </p:nvPr>
        </p:nvSpPr>
        <p:spPr>
          <a:xfrm>
            <a:off x="5449696" y="2750001"/>
            <a:ext cx="1023909" cy="631377"/>
          </a:xfrm>
          <a:prstGeom prst="rect">
            <a:avLst/>
          </a:prstGeom>
        </p:spPr>
        <p:txBody>
          <a:bodyPr>
            <a:noAutofit/>
          </a:bodyPr>
          <a:lstStyle>
            <a:lvl1pPr marL="0" indent="0" algn="l">
              <a:buNone/>
              <a:defRPr sz="44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02/</a:t>
            </a:r>
          </a:p>
        </p:txBody>
      </p:sp>
      <p:sp>
        <p:nvSpPr>
          <p:cNvPr id="6" name="Segnaposto testo 11">
            <a:extLst>
              <a:ext uri="{FF2B5EF4-FFF2-40B4-BE49-F238E27FC236}">
                <a16:creationId xmlns:a16="http://schemas.microsoft.com/office/drawing/2014/main" id="{F2EC1436-7EB5-6201-3ECE-19E3112946D1}"/>
              </a:ext>
            </a:extLst>
          </p:cNvPr>
          <p:cNvSpPr>
            <a:spLocks noGrp="1"/>
          </p:cNvSpPr>
          <p:nvPr>
            <p:ph type="body" sz="quarter" idx="24" hasCustomPrompt="1"/>
          </p:nvPr>
        </p:nvSpPr>
        <p:spPr>
          <a:xfrm>
            <a:off x="6569933" y="2042201"/>
            <a:ext cx="5063267" cy="631377"/>
          </a:xfrm>
          <a:prstGeom prst="rect">
            <a:avLst/>
          </a:prstGeom>
        </p:spPr>
        <p:txBody>
          <a:bodyPr>
            <a:normAutofit/>
          </a:bodyPr>
          <a:lstStyle>
            <a:lvl1pPr marL="0" indent="0" algn="l">
              <a:buNone/>
              <a:defRPr sz="1800">
                <a:solidFill>
                  <a:schemeClr val="tx1">
                    <a:lumMod val="65000"/>
                    <a:lumOff val="35000"/>
                  </a:schemeClr>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Text</a:t>
            </a:r>
          </a:p>
        </p:txBody>
      </p:sp>
      <p:sp>
        <p:nvSpPr>
          <p:cNvPr id="7" name="Segnaposto testo 11">
            <a:extLst>
              <a:ext uri="{FF2B5EF4-FFF2-40B4-BE49-F238E27FC236}">
                <a16:creationId xmlns:a16="http://schemas.microsoft.com/office/drawing/2014/main" id="{7B9F7084-AC5D-F6E7-EFFA-275CB16EC8E4}"/>
              </a:ext>
            </a:extLst>
          </p:cNvPr>
          <p:cNvSpPr>
            <a:spLocks noGrp="1"/>
          </p:cNvSpPr>
          <p:nvPr>
            <p:ph type="body" sz="quarter" idx="25" hasCustomPrompt="1"/>
          </p:nvPr>
        </p:nvSpPr>
        <p:spPr>
          <a:xfrm>
            <a:off x="5449696" y="2000701"/>
            <a:ext cx="1023909" cy="631377"/>
          </a:xfrm>
          <a:prstGeom prst="rect">
            <a:avLst/>
          </a:prstGeom>
        </p:spPr>
        <p:txBody>
          <a:bodyPr>
            <a:noAutofit/>
          </a:bodyPr>
          <a:lstStyle>
            <a:lvl1pPr marL="0" indent="0" algn="l">
              <a:buNone/>
              <a:defRPr sz="44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01/</a:t>
            </a:r>
          </a:p>
        </p:txBody>
      </p:sp>
      <p:sp>
        <p:nvSpPr>
          <p:cNvPr id="8" name="Segnaposto testo 11">
            <a:extLst>
              <a:ext uri="{FF2B5EF4-FFF2-40B4-BE49-F238E27FC236}">
                <a16:creationId xmlns:a16="http://schemas.microsoft.com/office/drawing/2014/main" id="{D4861810-8109-6182-5678-F374A1DB845D}"/>
              </a:ext>
            </a:extLst>
          </p:cNvPr>
          <p:cNvSpPr>
            <a:spLocks noGrp="1"/>
          </p:cNvSpPr>
          <p:nvPr>
            <p:ph type="body" sz="quarter" idx="26" hasCustomPrompt="1"/>
          </p:nvPr>
        </p:nvSpPr>
        <p:spPr>
          <a:xfrm>
            <a:off x="5449697" y="901702"/>
            <a:ext cx="6183505" cy="1114425"/>
          </a:xfrm>
          <a:prstGeom prst="rect">
            <a:avLst/>
          </a:prstGeom>
        </p:spPr>
        <p:txBody>
          <a:bodyPr>
            <a:normAutofit/>
          </a:bodyPr>
          <a:lstStyle>
            <a:lvl1pPr marL="0" indent="0">
              <a:buNone/>
              <a:defRPr sz="3200" b="1">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a:t>
            </a:r>
          </a:p>
          <a:p>
            <a:pPr lvl="0"/>
            <a:endParaRPr lang="it-IT" dirty="0"/>
          </a:p>
        </p:txBody>
      </p:sp>
      <p:cxnSp>
        <p:nvCxnSpPr>
          <p:cNvPr id="9" name="Connettore 1 5">
            <a:extLst>
              <a:ext uri="{FF2B5EF4-FFF2-40B4-BE49-F238E27FC236}">
                <a16:creationId xmlns:a16="http://schemas.microsoft.com/office/drawing/2014/main" id="{C66C3749-F54C-7501-3962-3824C692F21A}"/>
              </a:ext>
            </a:extLst>
          </p:cNvPr>
          <p:cNvCxnSpPr>
            <a:cxnSpLocks/>
          </p:cNvCxnSpPr>
          <p:nvPr userDrawn="1"/>
        </p:nvCxnSpPr>
        <p:spPr>
          <a:xfrm>
            <a:off x="5484615" y="1709432"/>
            <a:ext cx="1222771" cy="0"/>
          </a:xfrm>
          <a:prstGeom prst="line">
            <a:avLst/>
          </a:prstGeom>
          <a:ln w="44450">
            <a:solidFill>
              <a:srgbClr val="1C85B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5644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Picture + numbered points">
    <p:spTree>
      <p:nvGrpSpPr>
        <p:cNvPr id="1" name=""/>
        <p:cNvGrpSpPr/>
        <p:nvPr/>
      </p:nvGrpSpPr>
      <p:grpSpPr>
        <a:xfrm>
          <a:off x="0" y="0"/>
          <a:ext cx="0" cy="0"/>
          <a:chOff x="0" y="0"/>
          <a:chExt cx="0" cy="0"/>
        </a:xfrm>
      </p:grpSpPr>
      <p:sp>
        <p:nvSpPr>
          <p:cNvPr id="12" name="Segnaposto testo 11">
            <a:extLst>
              <a:ext uri="{FF2B5EF4-FFF2-40B4-BE49-F238E27FC236}">
                <a16:creationId xmlns:a16="http://schemas.microsoft.com/office/drawing/2014/main" id="{ADCD31FA-4C95-C647-BBCA-505389C226B7}"/>
              </a:ext>
            </a:extLst>
          </p:cNvPr>
          <p:cNvSpPr>
            <a:spLocks noGrp="1"/>
          </p:cNvSpPr>
          <p:nvPr>
            <p:ph type="body" sz="quarter" idx="12" hasCustomPrompt="1"/>
          </p:nvPr>
        </p:nvSpPr>
        <p:spPr>
          <a:xfrm>
            <a:off x="5449697" y="901702"/>
            <a:ext cx="6183505" cy="1114425"/>
          </a:xfrm>
          <a:prstGeom prst="rect">
            <a:avLst/>
          </a:prstGeom>
        </p:spPr>
        <p:txBody>
          <a:bodyPr>
            <a:normAutofit/>
          </a:bodyPr>
          <a:lstStyle>
            <a:lvl1pPr marL="0" indent="0">
              <a:buNone/>
              <a:defRPr sz="3200" b="1">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30" name="Segnaposto testo 11">
            <a:extLst>
              <a:ext uri="{FF2B5EF4-FFF2-40B4-BE49-F238E27FC236}">
                <a16:creationId xmlns:a16="http://schemas.microsoft.com/office/drawing/2014/main" id="{510DB2E6-DAE2-5BC7-9CC6-7C21016A6A18}"/>
              </a:ext>
            </a:extLst>
          </p:cNvPr>
          <p:cNvSpPr>
            <a:spLocks noGrp="1"/>
          </p:cNvSpPr>
          <p:nvPr>
            <p:ph type="body" sz="quarter" idx="14" hasCustomPrompt="1"/>
          </p:nvPr>
        </p:nvSpPr>
        <p:spPr>
          <a:xfrm>
            <a:off x="6569933" y="4252001"/>
            <a:ext cx="5063267" cy="631377"/>
          </a:xfrm>
          <a:prstGeom prst="rect">
            <a:avLst/>
          </a:prstGeom>
        </p:spPr>
        <p:txBody>
          <a:bodyPr>
            <a:normAutofit/>
          </a:bodyPr>
          <a:lstStyle>
            <a:lvl1pPr marL="0" indent="0" algn="l">
              <a:buNone/>
              <a:defRPr sz="1800">
                <a:solidFill>
                  <a:schemeClr val="tx1">
                    <a:lumMod val="65000"/>
                    <a:lumOff val="35000"/>
                  </a:schemeClr>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Text</a:t>
            </a:r>
          </a:p>
        </p:txBody>
      </p:sp>
      <p:sp>
        <p:nvSpPr>
          <p:cNvPr id="31" name="Segnaposto testo 11">
            <a:extLst>
              <a:ext uri="{FF2B5EF4-FFF2-40B4-BE49-F238E27FC236}">
                <a16:creationId xmlns:a16="http://schemas.microsoft.com/office/drawing/2014/main" id="{82C7FB27-45F7-D858-1279-07B1FE6C1BB1}"/>
              </a:ext>
            </a:extLst>
          </p:cNvPr>
          <p:cNvSpPr>
            <a:spLocks noGrp="1"/>
          </p:cNvSpPr>
          <p:nvPr>
            <p:ph type="body" sz="quarter" idx="15" hasCustomPrompt="1"/>
          </p:nvPr>
        </p:nvSpPr>
        <p:spPr>
          <a:xfrm>
            <a:off x="5449696" y="4210501"/>
            <a:ext cx="1023909" cy="631377"/>
          </a:xfrm>
          <a:prstGeom prst="rect">
            <a:avLst/>
          </a:prstGeom>
        </p:spPr>
        <p:txBody>
          <a:bodyPr>
            <a:noAutofit/>
          </a:bodyPr>
          <a:lstStyle>
            <a:lvl1pPr marL="0" indent="0" algn="l">
              <a:buNone/>
              <a:defRPr sz="44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04/</a:t>
            </a:r>
          </a:p>
        </p:txBody>
      </p:sp>
      <p:sp>
        <p:nvSpPr>
          <p:cNvPr id="32" name="Segnaposto testo 11">
            <a:extLst>
              <a:ext uri="{FF2B5EF4-FFF2-40B4-BE49-F238E27FC236}">
                <a16:creationId xmlns:a16="http://schemas.microsoft.com/office/drawing/2014/main" id="{F779692F-724E-00F5-030E-8EE940AD8DA4}"/>
              </a:ext>
            </a:extLst>
          </p:cNvPr>
          <p:cNvSpPr>
            <a:spLocks noGrp="1"/>
          </p:cNvSpPr>
          <p:nvPr>
            <p:ph type="body" sz="quarter" idx="16" hasCustomPrompt="1"/>
          </p:nvPr>
        </p:nvSpPr>
        <p:spPr>
          <a:xfrm>
            <a:off x="6569933" y="4988601"/>
            <a:ext cx="5063267" cy="631377"/>
          </a:xfrm>
          <a:prstGeom prst="rect">
            <a:avLst/>
          </a:prstGeom>
        </p:spPr>
        <p:txBody>
          <a:bodyPr>
            <a:normAutofit/>
          </a:bodyPr>
          <a:lstStyle>
            <a:lvl1pPr marL="0" indent="0" algn="l">
              <a:buNone/>
              <a:defRPr sz="1800">
                <a:solidFill>
                  <a:schemeClr val="tx1">
                    <a:lumMod val="65000"/>
                    <a:lumOff val="35000"/>
                  </a:schemeClr>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Text</a:t>
            </a:r>
          </a:p>
        </p:txBody>
      </p:sp>
      <p:sp>
        <p:nvSpPr>
          <p:cNvPr id="33" name="Segnaposto testo 11">
            <a:extLst>
              <a:ext uri="{FF2B5EF4-FFF2-40B4-BE49-F238E27FC236}">
                <a16:creationId xmlns:a16="http://schemas.microsoft.com/office/drawing/2014/main" id="{4E6D11DF-DA64-AD22-0BBC-5159542393A3}"/>
              </a:ext>
            </a:extLst>
          </p:cNvPr>
          <p:cNvSpPr>
            <a:spLocks noGrp="1"/>
          </p:cNvSpPr>
          <p:nvPr>
            <p:ph type="body" sz="quarter" idx="17" hasCustomPrompt="1"/>
          </p:nvPr>
        </p:nvSpPr>
        <p:spPr>
          <a:xfrm>
            <a:off x="5449696" y="4947101"/>
            <a:ext cx="1023909" cy="631377"/>
          </a:xfrm>
          <a:prstGeom prst="rect">
            <a:avLst/>
          </a:prstGeom>
        </p:spPr>
        <p:txBody>
          <a:bodyPr>
            <a:noAutofit/>
          </a:bodyPr>
          <a:lstStyle>
            <a:lvl1pPr marL="0" indent="0" algn="l">
              <a:buNone/>
              <a:defRPr sz="44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05/</a:t>
            </a:r>
          </a:p>
        </p:txBody>
      </p:sp>
      <p:sp>
        <p:nvSpPr>
          <p:cNvPr id="34" name="Segnaposto testo 11">
            <a:extLst>
              <a:ext uri="{FF2B5EF4-FFF2-40B4-BE49-F238E27FC236}">
                <a16:creationId xmlns:a16="http://schemas.microsoft.com/office/drawing/2014/main" id="{E0600874-F960-3C70-A9B8-599FC7206A18}"/>
              </a:ext>
            </a:extLst>
          </p:cNvPr>
          <p:cNvSpPr>
            <a:spLocks noGrp="1"/>
          </p:cNvSpPr>
          <p:nvPr>
            <p:ph type="body" sz="quarter" idx="18" hasCustomPrompt="1"/>
          </p:nvPr>
        </p:nvSpPr>
        <p:spPr>
          <a:xfrm>
            <a:off x="6569933" y="5712501"/>
            <a:ext cx="5063267" cy="631377"/>
          </a:xfrm>
          <a:prstGeom prst="rect">
            <a:avLst/>
          </a:prstGeom>
        </p:spPr>
        <p:txBody>
          <a:bodyPr>
            <a:normAutofit/>
          </a:bodyPr>
          <a:lstStyle>
            <a:lvl1pPr marL="0" indent="0" algn="l">
              <a:buNone/>
              <a:defRPr sz="1800">
                <a:solidFill>
                  <a:schemeClr val="tx1">
                    <a:lumMod val="65000"/>
                    <a:lumOff val="35000"/>
                  </a:schemeClr>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Text</a:t>
            </a:r>
          </a:p>
        </p:txBody>
      </p:sp>
      <p:sp>
        <p:nvSpPr>
          <p:cNvPr id="35" name="Segnaposto testo 11">
            <a:extLst>
              <a:ext uri="{FF2B5EF4-FFF2-40B4-BE49-F238E27FC236}">
                <a16:creationId xmlns:a16="http://schemas.microsoft.com/office/drawing/2014/main" id="{8EFBFB7E-BB3B-D978-779D-50EE09AA1AFF}"/>
              </a:ext>
            </a:extLst>
          </p:cNvPr>
          <p:cNvSpPr>
            <a:spLocks noGrp="1"/>
          </p:cNvSpPr>
          <p:nvPr>
            <p:ph type="body" sz="quarter" idx="19" hasCustomPrompt="1"/>
          </p:nvPr>
        </p:nvSpPr>
        <p:spPr>
          <a:xfrm>
            <a:off x="5449696" y="5671001"/>
            <a:ext cx="1023909" cy="631377"/>
          </a:xfrm>
          <a:prstGeom prst="rect">
            <a:avLst/>
          </a:prstGeom>
        </p:spPr>
        <p:txBody>
          <a:bodyPr>
            <a:noAutofit/>
          </a:bodyPr>
          <a:lstStyle>
            <a:lvl1pPr marL="0" indent="0" algn="l">
              <a:buNone/>
              <a:defRPr sz="44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06/</a:t>
            </a:r>
          </a:p>
        </p:txBody>
      </p:sp>
      <p:sp>
        <p:nvSpPr>
          <p:cNvPr id="2" name="Segnaposto testo 11">
            <a:extLst>
              <a:ext uri="{FF2B5EF4-FFF2-40B4-BE49-F238E27FC236}">
                <a16:creationId xmlns:a16="http://schemas.microsoft.com/office/drawing/2014/main" id="{1FCA3D79-F92F-FFF8-9F0D-E3D99080CB31}"/>
              </a:ext>
            </a:extLst>
          </p:cNvPr>
          <p:cNvSpPr>
            <a:spLocks noGrp="1"/>
          </p:cNvSpPr>
          <p:nvPr>
            <p:ph type="body" sz="quarter" idx="20" hasCustomPrompt="1"/>
          </p:nvPr>
        </p:nvSpPr>
        <p:spPr>
          <a:xfrm>
            <a:off x="6569933" y="3515401"/>
            <a:ext cx="5063267" cy="631377"/>
          </a:xfrm>
          <a:prstGeom prst="rect">
            <a:avLst/>
          </a:prstGeom>
        </p:spPr>
        <p:txBody>
          <a:bodyPr>
            <a:normAutofit/>
          </a:bodyPr>
          <a:lstStyle>
            <a:lvl1pPr marL="0" indent="0" algn="l">
              <a:buNone/>
              <a:defRPr sz="1800">
                <a:solidFill>
                  <a:schemeClr val="tx1">
                    <a:lumMod val="65000"/>
                    <a:lumOff val="35000"/>
                  </a:schemeClr>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Text</a:t>
            </a:r>
          </a:p>
        </p:txBody>
      </p:sp>
      <p:sp>
        <p:nvSpPr>
          <p:cNvPr id="3" name="Segnaposto testo 11">
            <a:extLst>
              <a:ext uri="{FF2B5EF4-FFF2-40B4-BE49-F238E27FC236}">
                <a16:creationId xmlns:a16="http://schemas.microsoft.com/office/drawing/2014/main" id="{5B4F9F2F-4AD4-94FB-8806-152CAEE32200}"/>
              </a:ext>
            </a:extLst>
          </p:cNvPr>
          <p:cNvSpPr>
            <a:spLocks noGrp="1"/>
          </p:cNvSpPr>
          <p:nvPr>
            <p:ph type="body" sz="quarter" idx="21" hasCustomPrompt="1"/>
          </p:nvPr>
        </p:nvSpPr>
        <p:spPr>
          <a:xfrm>
            <a:off x="5449696" y="3473900"/>
            <a:ext cx="1023909" cy="631377"/>
          </a:xfrm>
          <a:prstGeom prst="rect">
            <a:avLst/>
          </a:prstGeom>
        </p:spPr>
        <p:txBody>
          <a:bodyPr>
            <a:noAutofit/>
          </a:bodyPr>
          <a:lstStyle>
            <a:lvl1pPr marL="0" indent="0" algn="l">
              <a:buNone/>
              <a:defRPr sz="44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03/</a:t>
            </a:r>
          </a:p>
        </p:txBody>
      </p:sp>
      <p:sp>
        <p:nvSpPr>
          <p:cNvPr id="4" name="Segnaposto testo 11">
            <a:extLst>
              <a:ext uri="{FF2B5EF4-FFF2-40B4-BE49-F238E27FC236}">
                <a16:creationId xmlns:a16="http://schemas.microsoft.com/office/drawing/2014/main" id="{5B0B0423-AD99-28BA-4D31-63B36A739C9E}"/>
              </a:ext>
            </a:extLst>
          </p:cNvPr>
          <p:cNvSpPr>
            <a:spLocks noGrp="1"/>
          </p:cNvSpPr>
          <p:nvPr>
            <p:ph type="body" sz="quarter" idx="22" hasCustomPrompt="1"/>
          </p:nvPr>
        </p:nvSpPr>
        <p:spPr>
          <a:xfrm>
            <a:off x="6569933" y="2791501"/>
            <a:ext cx="5063267" cy="631377"/>
          </a:xfrm>
          <a:prstGeom prst="rect">
            <a:avLst/>
          </a:prstGeom>
        </p:spPr>
        <p:txBody>
          <a:bodyPr>
            <a:normAutofit/>
          </a:bodyPr>
          <a:lstStyle>
            <a:lvl1pPr marL="0" indent="0" algn="l">
              <a:buNone/>
              <a:defRPr sz="1800">
                <a:solidFill>
                  <a:schemeClr val="tx1">
                    <a:lumMod val="65000"/>
                    <a:lumOff val="35000"/>
                  </a:schemeClr>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Text</a:t>
            </a:r>
          </a:p>
        </p:txBody>
      </p:sp>
      <p:sp>
        <p:nvSpPr>
          <p:cNvPr id="5" name="Segnaposto testo 11">
            <a:extLst>
              <a:ext uri="{FF2B5EF4-FFF2-40B4-BE49-F238E27FC236}">
                <a16:creationId xmlns:a16="http://schemas.microsoft.com/office/drawing/2014/main" id="{23FBECCB-FCA1-9115-633C-6BD3FFC75E66}"/>
              </a:ext>
            </a:extLst>
          </p:cNvPr>
          <p:cNvSpPr>
            <a:spLocks noGrp="1"/>
          </p:cNvSpPr>
          <p:nvPr>
            <p:ph type="body" sz="quarter" idx="23" hasCustomPrompt="1"/>
          </p:nvPr>
        </p:nvSpPr>
        <p:spPr>
          <a:xfrm>
            <a:off x="5449696" y="2750001"/>
            <a:ext cx="1023909" cy="631377"/>
          </a:xfrm>
          <a:prstGeom prst="rect">
            <a:avLst/>
          </a:prstGeom>
        </p:spPr>
        <p:txBody>
          <a:bodyPr>
            <a:noAutofit/>
          </a:bodyPr>
          <a:lstStyle>
            <a:lvl1pPr marL="0" indent="0" algn="l">
              <a:buNone/>
              <a:defRPr sz="44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02/</a:t>
            </a:r>
          </a:p>
        </p:txBody>
      </p:sp>
      <p:sp>
        <p:nvSpPr>
          <p:cNvPr id="6" name="Segnaposto testo 11">
            <a:extLst>
              <a:ext uri="{FF2B5EF4-FFF2-40B4-BE49-F238E27FC236}">
                <a16:creationId xmlns:a16="http://schemas.microsoft.com/office/drawing/2014/main" id="{F2EC1436-7EB5-6201-3ECE-19E3112946D1}"/>
              </a:ext>
            </a:extLst>
          </p:cNvPr>
          <p:cNvSpPr>
            <a:spLocks noGrp="1"/>
          </p:cNvSpPr>
          <p:nvPr>
            <p:ph type="body" sz="quarter" idx="24" hasCustomPrompt="1"/>
          </p:nvPr>
        </p:nvSpPr>
        <p:spPr>
          <a:xfrm>
            <a:off x="6569933" y="2042201"/>
            <a:ext cx="5063267" cy="631377"/>
          </a:xfrm>
          <a:prstGeom prst="rect">
            <a:avLst/>
          </a:prstGeom>
        </p:spPr>
        <p:txBody>
          <a:bodyPr>
            <a:normAutofit/>
          </a:bodyPr>
          <a:lstStyle>
            <a:lvl1pPr marL="0" indent="0" algn="l">
              <a:buNone/>
              <a:defRPr sz="1800">
                <a:solidFill>
                  <a:schemeClr val="tx1">
                    <a:lumMod val="65000"/>
                    <a:lumOff val="35000"/>
                  </a:schemeClr>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Text</a:t>
            </a:r>
          </a:p>
        </p:txBody>
      </p:sp>
      <p:sp>
        <p:nvSpPr>
          <p:cNvPr id="7" name="Segnaposto testo 11">
            <a:extLst>
              <a:ext uri="{FF2B5EF4-FFF2-40B4-BE49-F238E27FC236}">
                <a16:creationId xmlns:a16="http://schemas.microsoft.com/office/drawing/2014/main" id="{7B9F7084-AC5D-F6E7-EFFA-275CB16EC8E4}"/>
              </a:ext>
            </a:extLst>
          </p:cNvPr>
          <p:cNvSpPr>
            <a:spLocks noGrp="1"/>
          </p:cNvSpPr>
          <p:nvPr>
            <p:ph type="body" sz="quarter" idx="25" hasCustomPrompt="1"/>
          </p:nvPr>
        </p:nvSpPr>
        <p:spPr>
          <a:xfrm>
            <a:off x="5449696" y="2000701"/>
            <a:ext cx="1023909" cy="631377"/>
          </a:xfrm>
          <a:prstGeom prst="rect">
            <a:avLst/>
          </a:prstGeom>
        </p:spPr>
        <p:txBody>
          <a:bodyPr>
            <a:noAutofit/>
          </a:bodyPr>
          <a:lstStyle>
            <a:lvl1pPr marL="0" indent="0" algn="l">
              <a:buNone/>
              <a:defRPr sz="44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01/</a:t>
            </a:r>
          </a:p>
        </p:txBody>
      </p:sp>
      <p:cxnSp>
        <p:nvCxnSpPr>
          <p:cNvPr id="8" name="Connettore 1 5">
            <a:extLst>
              <a:ext uri="{FF2B5EF4-FFF2-40B4-BE49-F238E27FC236}">
                <a16:creationId xmlns:a16="http://schemas.microsoft.com/office/drawing/2014/main" id="{6BA4C5C9-FD25-361C-8EA9-A50316392F66}"/>
              </a:ext>
            </a:extLst>
          </p:cNvPr>
          <p:cNvCxnSpPr>
            <a:cxnSpLocks/>
          </p:cNvCxnSpPr>
          <p:nvPr userDrawn="1"/>
        </p:nvCxnSpPr>
        <p:spPr>
          <a:xfrm>
            <a:off x="5484615" y="1709432"/>
            <a:ext cx="1222771" cy="0"/>
          </a:xfrm>
          <a:prstGeom prst="line">
            <a:avLst/>
          </a:prstGeom>
          <a:ln w="44450">
            <a:solidFill>
              <a:srgbClr val="1C85B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7775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Picture + bulletpoints">
    <p:spTree>
      <p:nvGrpSpPr>
        <p:cNvPr id="1" name=""/>
        <p:cNvGrpSpPr/>
        <p:nvPr/>
      </p:nvGrpSpPr>
      <p:grpSpPr>
        <a:xfrm>
          <a:off x="0" y="0"/>
          <a:ext cx="0" cy="0"/>
          <a:chOff x="0" y="0"/>
          <a:chExt cx="0" cy="0"/>
        </a:xfrm>
      </p:grpSpPr>
      <p:sp>
        <p:nvSpPr>
          <p:cNvPr id="12" name="Segnaposto testo 11">
            <a:extLst>
              <a:ext uri="{FF2B5EF4-FFF2-40B4-BE49-F238E27FC236}">
                <a16:creationId xmlns:a16="http://schemas.microsoft.com/office/drawing/2014/main" id="{ADCD31FA-4C95-C647-BBCA-505389C226B7}"/>
              </a:ext>
            </a:extLst>
          </p:cNvPr>
          <p:cNvSpPr>
            <a:spLocks noGrp="1"/>
          </p:cNvSpPr>
          <p:nvPr>
            <p:ph type="body" sz="quarter" idx="12" hasCustomPrompt="1"/>
          </p:nvPr>
        </p:nvSpPr>
        <p:spPr>
          <a:xfrm>
            <a:off x="5449697" y="901702"/>
            <a:ext cx="6183505" cy="1114425"/>
          </a:xfrm>
          <a:prstGeom prst="rect">
            <a:avLst/>
          </a:prstGeom>
        </p:spPr>
        <p:txBody>
          <a:bodyPr>
            <a:normAutofit/>
          </a:bodyPr>
          <a:lstStyle>
            <a:lvl1pPr marL="0" indent="0">
              <a:buNone/>
              <a:defRPr sz="3200" b="1">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30" name="Segnaposto testo 11">
            <a:extLst>
              <a:ext uri="{FF2B5EF4-FFF2-40B4-BE49-F238E27FC236}">
                <a16:creationId xmlns:a16="http://schemas.microsoft.com/office/drawing/2014/main" id="{510DB2E6-DAE2-5BC7-9CC6-7C21016A6A18}"/>
              </a:ext>
            </a:extLst>
          </p:cNvPr>
          <p:cNvSpPr>
            <a:spLocks noGrp="1"/>
          </p:cNvSpPr>
          <p:nvPr>
            <p:ph type="body" sz="quarter" idx="14" hasCustomPrompt="1"/>
          </p:nvPr>
        </p:nvSpPr>
        <p:spPr>
          <a:xfrm>
            <a:off x="5449697" y="4252001"/>
            <a:ext cx="6183505" cy="631377"/>
          </a:xfrm>
          <a:prstGeom prst="rect">
            <a:avLst/>
          </a:prstGeom>
        </p:spPr>
        <p:txBody>
          <a:bodyPr>
            <a:normAutofit/>
          </a:bodyPr>
          <a:lstStyle>
            <a:lvl1pPr marL="285744" indent="-285744" algn="l">
              <a:buClr>
                <a:srgbClr val="1C85B4"/>
              </a:buClr>
              <a:buFont typeface="Arial" panose="020B0604020202020204" pitchFamily="34" charset="0"/>
              <a:buChar char="•"/>
              <a:defRPr sz="1800">
                <a:solidFill>
                  <a:schemeClr val="tx1">
                    <a:lumMod val="65000"/>
                    <a:lumOff val="35000"/>
                  </a:schemeClr>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Text</a:t>
            </a:r>
          </a:p>
        </p:txBody>
      </p:sp>
      <p:sp>
        <p:nvSpPr>
          <p:cNvPr id="32" name="Segnaposto testo 11">
            <a:extLst>
              <a:ext uri="{FF2B5EF4-FFF2-40B4-BE49-F238E27FC236}">
                <a16:creationId xmlns:a16="http://schemas.microsoft.com/office/drawing/2014/main" id="{F779692F-724E-00F5-030E-8EE940AD8DA4}"/>
              </a:ext>
            </a:extLst>
          </p:cNvPr>
          <p:cNvSpPr>
            <a:spLocks noGrp="1"/>
          </p:cNvSpPr>
          <p:nvPr>
            <p:ph type="body" sz="quarter" idx="16" hasCustomPrompt="1"/>
          </p:nvPr>
        </p:nvSpPr>
        <p:spPr>
          <a:xfrm>
            <a:off x="5449697" y="4988601"/>
            <a:ext cx="6183505" cy="631377"/>
          </a:xfrm>
          <a:prstGeom prst="rect">
            <a:avLst/>
          </a:prstGeom>
        </p:spPr>
        <p:txBody>
          <a:bodyPr>
            <a:normAutofit/>
          </a:bodyPr>
          <a:lstStyle>
            <a:lvl1pPr marL="285744" indent="-285744" algn="l">
              <a:buClr>
                <a:srgbClr val="1C85B4"/>
              </a:buClr>
              <a:buFont typeface="Arial" panose="020B0604020202020204" pitchFamily="34" charset="0"/>
              <a:buChar char="•"/>
              <a:defRPr sz="1800">
                <a:solidFill>
                  <a:schemeClr val="tx1">
                    <a:lumMod val="65000"/>
                    <a:lumOff val="35000"/>
                  </a:schemeClr>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Text</a:t>
            </a:r>
          </a:p>
        </p:txBody>
      </p:sp>
      <p:sp>
        <p:nvSpPr>
          <p:cNvPr id="34" name="Segnaposto testo 11">
            <a:extLst>
              <a:ext uri="{FF2B5EF4-FFF2-40B4-BE49-F238E27FC236}">
                <a16:creationId xmlns:a16="http://schemas.microsoft.com/office/drawing/2014/main" id="{E0600874-F960-3C70-A9B8-599FC7206A18}"/>
              </a:ext>
            </a:extLst>
          </p:cNvPr>
          <p:cNvSpPr>
            <a:spLocks noGrp="1"/>
          </p:cNvSpPr>
          <p:nvPr>
            <p:ph type="body" sz="quarter" idx="18" hasCustomPrompt="1"/>
          </p:nvPr>
        </p:nvSpPr>
        <p:spPr>
          <a:xfrm>
            <a:off x="5449697" y="5712501"/>
            <a:ext cx="6183505" cy="631377"/>
          </a:xfrm>
          <a:prstGeom prst="rect">
            <a:avLst/>
          </a:prstGeom>
        </p:spPr>
        <p:txBody>
          <a:bodyPr>
            <a:normAutofit/>
          </a:bodyPr>
          <a:lstStyle>
            <a:lvl1pPr marL="285744" indent="-285744" algn="l">
              <a:buClr>
                <a:srgbClr val="1C85B4"/>
              </a:buClr>
              <a:buFont typeface="Arial" panose="020B0604020202020204" pitchFamily="34" charset="0"/>
              <a:buChar char="•"/>
              <a:defRPr sz="1800">
                <a:solidFill>
                  <a:schemeClr val="tx1">
                    <a:lumMod val="65000"/>
                    <a:lumOff val="35000"/>
                  </a:schemeClr>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Text</a:t>
            </a:r>
          </a:p>
        </p:txBody>
      </p:sp>
      <p:sp>
        <p:nvSpPr>
          <p:cNvPr id="2" name="Segnaposto testo 11">
            <a:extLst>
              <a:ext uri="{FF2B5EF4-FFF2-40B4-BE49-F238E27FC236}">
                <a16:creationId xmlns:a16="http://schemas.microsoft.com/office/drawing/2014/main" id="{1FCA3D79-F92F-FFF8-9F0D-E3D99080CB31}"/>
              </a:ext>
            </a:extLst>
          </p:cNvPr>
          <p:cNvSpPr>
            <a:spLocks noGrp="1"/>
          </p:cNvSpPr>
          <p:nvPr>
            <p:ph type="body" sz="quarter" idx="20" hasCustomPrompt="1"/>
          </p:nvPr>
        </p:nvSpPr>
        <p:spPr>
          <a:xfrm>
            <a:off x="5449697" y="3515401"/>
            <a:ext cx="6183505" cy="631377"/>
          </a:xfrm>
          <a:prstGeom prst="rect">
            <a:avLst/>
          </a:prstGeom>
        </p:spPr>
        <p:txBody>
          <a:bodyPr>
            <a:normAutofit/>
          </a:bodyPr>
          <a:lstStyle>
            <a:lvl1pPr marL="285744" indent="-285744" algn="l">
              <a:buClr>
                <a:srgbClr val="1C85B4"/>
              </a:buClr>
              <a:buFont typeface="Arial" panose="020B0604020202020204" pitchFamily="34" charset="0"/>
              <a:buChar char="•"/>
              <a:defRPr sz="1800">
                <a:solidFill>
                  <a:schemeClr val="tx1">
                    <a:lumMod val="65000"/>
                    <a:lumOff val="35000"/>
                  </a:schemeClr>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Text</a:t>
            </a:r>
          </a:p>
        </p:txBody>
      </p:sp>
      <p:sp>
        <p:nvSpPr>
          <p:cNvPr id="4" name="Segnaposto testo 11">
            <a:extLst>
              <a:ext uri="{FF2B5EF4-FFF2-40B4-BE49-F238E27FC236}">
                <a16:creationId xmlns:a16="http://schemas.microsoft.com/office/drawing/2014/main" id="{5B0B0423-AD99-28BA-4D31-63B36A739C9E}"/>
              </a:ext>
            </a:extLst>
          </p:cNvPr>
          <p:cNvSpPr>
            <a:spLocks noGrp="1"/>
          </p:cNvSpPr>
          <p:nvPr>
            <p:ph type="body" sz="quarter" idx="22" hasCustomPrompt="1"/>
          </p:nvPr>
        </p:nvSpPr>
        <p:spPr>
          <a:xfrm>
            <a:off x="5449697" y="2791501"/>
            <a:ext cx="6183505" cy="631377"/>
          </a:xfrm>
          <a:prstGeom prst="rect">
            <a:avLst/>
          </a:prstGeom>
        </p:spPr>
        <p:txBody>
          <a:bodyPr>
            <a:normAutofit/>
          </a:bodyPr>
          <a:lstStyle>
            <a:lvl1pPr marL="285744" indent="-285744" algn="l">
              <a:buClr>
                <a:srgbClr val="1C85B4"/>
              </a:buClr>
              <a:buFont typeface="Arial" panose="020B0604020202020204" pitchFamily="34" charset="0"/>
              <a:buChar char="•"/>
              <a:defRPr sz="1800">
                <a:solidFill>
                  <a:schemeClr val="tx1">
                    <a:lumMod val="65000"/>
                    <a:lumOff val="35000"/>
                  </a:schemeClr>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Text</a:t>
            </a:r>
          </a:p>
        </p:txBody>
      </p:sp>
      <p:sp>
        <p:nvSpPr>
          <p:cNvPr id="6" name="Segnaposto testo 11">
            <a:extLst>
              <a:ext uri="{FF2B5EF4-FFF2-40B4-BE49-F238E27FC236}">
                <a16:creationId xmlns:a16="http://schemas.microsoft.com/office/drawing/2014/main" id="{F2EC1436-7EB5-6201-3ECE-19E3112946D1}"/>
              </a:ext>
            </a:extLst>
          </p:cNvPr>
          <p:cNvSpPr>
            <a:spLocks noGrp="1"/>
          </p:cNvSpPr>
          <p:nvPr>
            <p:ph type="body" sz="quarter" idx="24" hasCustomPrompt="1"/>
          </p:nvPr>
        </p:nvSpPr>
        <p:spPr>
          <a:xfrm>
            <a:off x="5449697" y="2042201"/>
            <a:ext cx="6183505" cy="631377"/>
          </a:xfrm>
          <a:prstGeom prst="rect">
            <a:avLst/>
          </a:prstGeom>
        </p:spPr>
        <p:txBody>
          <a:bodyPr>
            <a:normAutofit/>
          </a:bodyPr>
          <a:lstStyle>
            <a:lvl1pPr marL="285744" indent="-285744" algn="l">
              <a:buClr>
                <a:srgbClr val="1C85B4"/>
              </a:buClr>
              <a:buFont typeface="Arial" panose="020B0604020202020204" pitchFamily="34" charset="0"/>
              <a:buChar char="•"/>
              <a:defRPr sz="1800">
                <a:solidFill>
                  <a:schemeClr val="tx1">
                    <a:lumMod val="65000"/>
                    <a:lumOff val="35000"/>
                  </a:schemeClr>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Text</a:t>
            </a:r>
          </a:p>
        </p:txBody>
      </p:sp>
      <p:cxnSp>
        <p:nvCxnSpPr>
          <p:cNvPr id="8" name="Connettore 1 5">
            <a:extLst>
              <a:ext uri="{FF2B5EF4-FFF2-40B4-BE49-F238E27FC236}">
                <a16:creationId xmlns:a16="http://schemas.microsoft.com/office/drawing/2014/main" id="{6BA4C5C9-FD25-361C-8EA9-A50316392F66}"/>
              </a:ext>
            </a:extLst>
          </p:cNvPr>
          <p:cNvCxnSpPr>
            <a:cxnSpLocks/>
          </p:cNvCxnSpPr>
          <p:nvPr userDrawn="1"/>
        </p:nvCxnSpPr>
        <p:spPr>
          <a:xfrm>
            <a:off x="5484615" y="1709432"/>
            <a:ext cx="1222771" cy="0"/>
          </a:xfrm>
          <a:prstGeom prst="line">
            <a:avLst/>
          </a:prstGeom>
          <a:ln w="44450">
            <a:solidFill>
              <a:srgbClr val="1C85B4"/>
            </a:solidFill>
          </a:ln>
        </p:spPr>
        <p:style>
          <a:lnRef idx="1">
            <a:schemeClr val="accent1"/>
          </a:lnRef>
          <a:fillRef idx="0">
            <a:schemeClr val="accent1"/>
          </a:fillRef>
          <a:effectRef idx="0">
            <a:schemeClr val="accent1"/>
          </a:effectRef>
          <a:fontRef idx="minor">
            <a:schemeClr val="tx1"/>
          </a:fontRef>
        </p:style>
      </p:cxnSp>
      <p:sp>
        <p:nvSpPr>
          <p:cNvPr id="7" name="Picture Placeholder 2">
            <a:extLst>
              <a:ext uri="{FF2B5EF4-FFF2-40B4-BE49-F238E27FC236}">
                <a16:creationId xmlns:a16="http://schemas.microsoft.com/office/drawing/2014/main" id="{165A13B4-E10C-2115-0812-0CB337B11C7D}"/>
              </a:ext>
            </a:extLst>
          </p:cNvPr>
          <p:cNvSpPr>
            <a:spLocks noGrp="1"/>
          </p:cNvSpPr>
          <p:nvPr>
            <p:ph type="pic" sz="quarter" idx="11"/>
          </p:nvPr>
        </p:nvSpPr>
        <p:spPr>
          <a:xfrm>
            <a:off x="255493" y="0"/>
            <a:ext cx="4577763" cy="6858000"/>
          </a:xfrm>
          <a:prstGeom prst="rect">
            <a:avLst/>
          </a:prstGeom>
          <a:solidFill>
            <a:schemeClr val="bg1">
              <a:lumMod val="95000"/>
            </a:schemeClr>
          </a:solidFill>
        </p:spPr>
        <p:txBody>
          <a:bodyPr anchor="ctr">
            <a:normAutofit/>
          </a:bodyPr>
          <a:lstStyle>
            <a:lvl1pPr marL="0" indent="0" algn="ctr">
              <a:buNone/>
              <a:defRPr sz="1401"/>
            </a:lvl1pPr>
          </a:lstStyle>
          <a:p>
            <a:endParaRPr lang="en-US" dirty="0"/>
          </a:p>
        </p:txBody>
      </p:sp>
      <p:sp>
        <p:nvSpPr>
          <p:cNvPr id="3" name="Rettangolo 17">
            <a:extLst>
              <a:ext uri="{FF2B5EF4-FFF2-40B4-BE49-F238E27FC236}">
                <a16:creationId xmlns:a16="http://schemas.microsoft.com/office/drawing/2014/main" id="{7BF5C58A-AB2B-5C7A-8039-7709357F43A5}"/>
              </a:ext>
            </a:extLst>
          </p:cNvPr>
          <p:cNvSpPr/>
          <p:nvPr userDrawn="1"/>
        </p:nvSpPr>
        <p:spPr>
          <a:xfrm rot="5400000">
            <a:off x="-3301254" y="3302053"/>
            <a:ext cx="6858002" cy="255495"/>
          </a:xfrm>
          <a:prstGeom prst="rect">
            <a:avLst/>
          </a:prstGeom>
          <a:solidFill>
            <a:srgbClr val="1C8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51"/>
          </a:p>
        </p:txBody>
      </p:sp>
    </p:spTree>
    <p:extLst>
      <p:ext uri="{BB962C8B-B14F-4D97-AF65-F5344CB8AC3E}">
        <p14:creationId xmlns:p14="http://schemas.microsoft.com/office/powerpoint/2010/main" val="3157705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 focus">
    <p:spTree>
      <p:nvGrpSpPr>
        <p:cNvPr id="1" name=""/>
        <p:cNvGrpSpPr/>
        <p:nvPr/>
      </p:nvGrpSpPr>
      <p:grpSpPr>
        <a:xfrm>
          <a:off x="0" y="0"/>
          <a:ext cx="0" cy="0"/>
          <a:chOff x="0" y="0"/>
          <a:chExt cx="0" cy="0"/>
        </a:xfrm>
      </p:grpSpPr>
      <p:sp>
        <p:nvSpPr>
          <p:cNvPr id="18" name="Rettangolo 17">
            <a:extLst>
              <a:ext uri="{FF2B5EF4-FFF2-40B4-BE49-F238E27FC236}">
                <a16:creationId xmlns:a16="http://schemas.microsoft.com/office/drawing/2014/main" id="{ABDC0CE8-AFCE-909D-2087-A8012A8BC6C6}"/>
              </a:ext>
            </a:extLst>
          </p:cNvPr>
          <p:cNvSpPr/>
          <p:nvPr userDrawn="1"/>
        </p:nvSpPr>
        <p:spPr>
          <a:xfrm rot="5400000">
            <a:off x="-3301254" y="3301255"/>
            <a:ext cx="6858002" cy="255495"/>
          </a:xfrm>
          <a:prstGeom prst="rect">
            <a:avLst/>
          </a:prstGeom>
          <a:solidFill>
            <a:srgbClr val="1C8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51"/>
          </a:p>
        </p:txBody>
      </p:sp>
      <p:sp>
        <p:nvSpPr>
          <p:cNvPr id="53" name="Rettangolo 52">
            <a:extLst>
              <a:ext uri="{FF2B5EF4-FFF2-40B4-BE49-F238E27FC236}">
                <a16:creationId xmlns:a16="http://schemas.microsoft.com/office/drawing/2014/main" id="{D56092BB-FB19-C8FD-36BB-FFC0D13F183D}"/>
              </a:ext>
            </a:extLst>
          </p:cNvPr>
          <p:cNvSpPr/>
          <p:nvPr userDrawn="1"/>
        </p:nvSpPr>
        <p:spPr>
          <a:xfrm>
            <a:off x="8251181" y="3415830"/>
            <a:ext cx="3956719" cy="3451314"/>
          </a:xfrm>
          <a:prstGeom prst="rect">
            <a:avLst/>
          </a:prstGeom>
          <a:solidFill>
            <a:srgbClr val="1C8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800" dirty="0"/>
          </a:p>
        </p:txBody>
      </p:sp>
      <p:sp>
        <p:nvSpPr>
          <p:cNvPr id="47" name="Segnaposto testo 11">
            <a:extLst>
              <a:ext uri="{FF2B5EF4-FFF2-40B4-BE49-F238E27FC236}">
                <a16:creationId xmlns:a16="http://schemas.microsoft.com/office/drawing/2014/main" id="{33914441-4F23-BDED-8267-296C605B1445}"/>
              </a:ext>
            </a:extLst>
          </p:cNvPr>
          <p:cNvSpPr>
            <a:spLocks noGrp="1"/>
          </p:cNvSpPr>
          <p:nvPr>
            <p:ph type="body" sz="quarter" idx="12" hasCustomPrompt="1"/>
          </p:nvPr>
        </p:nvSpPr>
        <p:spPr>
          <a:xfrm>
            <a:off x="4499620" y="809883"/>
            <a:ext cx="3411515" cy="862705"/>
          </a:xfrm>
          <a:prstGeom prst="rect">
            <a:avLst/>
          </a:prstGeom>
        </p:spPr>
        <p:txBody>
          <a:bodyPr>
            <a:normAutofit/>
          </a:bodyPr>
          <a:lstStyle>
            <a:lvl1pPr marL="0" indent="0">
              <a:buNone/>
              <a:defRPr sz="24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48" name="Segnaposto testo 11">
            <a:extLst>
              <a:ext uri="{FF2B5EF4-FFF2-40B4-BE49-F238E27FC236}">
                <a16:creationId xmlns:a16="http://schemas.microsoft.com/office/drawing/2014/main" id="{A3901EED-A31B-3352-7EA8-BF6DBE3AFF7B}"/>
              </a:ext>
            </a:extLst>
          </p:cNvPr>
          <p:cNvSpPr>
            <a:spLocks noGrp="1"/>
          </p:cNvSpPr>
          <p:nvPr>
            <p:ph type="body" sz="quarter" idx="24" hasCustomPrompt="1"/>
          </p:nvPr>
        </p:nvSpPr>
        <p:spPr>
          <a:xfrm>
            <a:off x="4499620" y="1707915"/>
            <a:ext cx="3411515" cy="1335824"/>
          </a:xfrm>
          <a:prstGeom prst="rect">
            <a:avLst/>
          </a:prstGeom>
        </p:spPr>
        <p:txBody>
          <a:bodyPr>
            <a:normAutofit/>
          </a:bodyPr>
          <a:lstStyle>
            <a:lvl1pPr marL="0" indent="0" algn="l">
              <a:buNone/>
              <a:defRPr sz="1800">
                <a:solidFill>
                  <a:schemeClr val="tx1">
                    <a:lumMod val="65000"/>
                    <a:lumOff val="35000"/>
                  </a:schemeClr>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Text</a:t>
            </a:r>
          </a:p>
          <a:p>
            <a:pPr lvl="0"/>
            <a:endParaRPr lang="it-IT" dirty="0"/>
          </a:p>
        </p:txBody>
      </p:sp>
      <p:sp>
        <p:nvSpPr>
          <p:cNvPr id="51" name="Segnaposto testo 11">
            <a:extLst>
              <a:ext uri="{FF2B5EF4-FFF2-40B4-BE49-F238E27FC236}">
                <a16:creationId xmlns:a16="http://schemas.microsoft.com/office/drawing/2014/main" id="{6F71B0CC-6085-35C5-DC8B-2AAB2D77664C}"/>
              </a:ext>
            </a:extLst>
          </p:cNvPr>
          <p:cNvSpPr>
            <a:spLocks noGrp="1"/>
          </p:cNvSpPr>
          <p:nvPr>
            <p:ph type="body" sz="quarter" idx="30" hasCustomPrompt="1"/>
          </p:nvPr>
        </p:nvSpPr>
        <p:spPr>
          <a:xfrm>
            <a:off x="8496613" y="4133528"/>
            <a:ext cx="3411515" cy="862705"/>
          </a:xfrm>
          <a:prstGeom prst="rect">
            <a:avLst/>
          </a:prstGeom>
        </p:spPr>
        <p:txBody>
          <a:bodyPr>
            <a:normAutofit/>
          </a:bodyPr>
          <a:lstStyle>
            <a:lvl1pPr marL="0" indent="0">
              <a:buNone/>
              <a:defRPr sz="2400">
                <a:solidFill>
                  <a:schemeClr val="bg1"/>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52" name="Segnaposto testo 11">
            <a:extLst>
              <a:ext uri="{FF2B5EF4-FFF2-40B4-BE49-F238E27FC236}">
                <a16:creationId xmlns:a16="http://schemas.microsoft.com/office/drawing/2014/main" id="{0C2E2745-DC6F-7C8C-091E-7420247CB340}"/>
              </a:ext>
            </a:extLst>
          </p:cNvPr>
          <p:cNvSpPr>
            <a:spLocks noGrp="1"/>
          </p:cNvSpPr>
          <p:nvPr>
            <p:ph type="body" sz="quarter" idx="31" hasCustomPrompt="1"/>
          </p:nvPr>
        </p:nvSpPr>
        <p:spPr>
          <a:xfrm>
            <a:off x="8506573" y="5037901"/>
            <a:ext cx="3411515" cy="1384572"/>
          </a:xfrm>
          <a:prstGeom prst="rect">
            <a:avLst/>
          </a:prstGeom>
        </p:spPr>
        <p:txBody>
          <a:bodyPr>
            <a:normAutofit/>
          </a:bodyPr>
          <a:lstStyle>
            <a:lvl1pPr marL="0" indent="0" algn="l">
              <a:buNone/>
              <a:defRPr sz="1800">
                <a:solidFill>
                  <a:schemeClr val="tx1">
                    <a:lumMod val="65000"/>
                    <a:lumOff val="35000"/>
                  </a:schemeClr>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Text</a:t>
            </a:r>
          </a:p>
          <a:p>
            <a:pPr lvl="0"/>
            <a:endParaRPr lang="it-IT" dirty="0"/>
          </a:p>
        </p:txBody>
      </p:sp>
      <p:sp>
        <p:nvSpPr>
          <p:cNvPr id="2" name="Segnaposto testo 11">
            <a:extLst>
              <a:ext uri="{FF2B5EF4-FFF2-40B4-BE49-F238E27FC236}">
                <a16:creationId xmlns:a16="http://schemas.microsoft.com/office/drawing/2014/main" id="{74A0B1E5-E5F4-F893-6E98-069D9E34E725}"/>
              </a:ext>
            </a:extLst>
          </p:cNvPr>
          <p:cNvSpPr>
            <a:spLocks noGrp="1"/>
          </p:cNvSpPr>
          <p:nvPr>
            <p:ph type="body" sz="quarter" idx="32" hasCustomPrompt="1"/>
          </p:nvPr>
        </p:nvSpPr>
        <p:spPr>
          <a:xfrm>
            <a:off x="516829" y="4133528"/>
            <a:ext cx="3411515" cy="862705"/>
          </a:xfrm>
          <a:prstGeom prst="rect">
            <a:avLst/>
          </a:prstGeom>
        </p:spPr>
        <p:txBody>
          <a:bodyPr>
            <a:normAutofit/>
          </a:bodyPr>
          <a:lstStyle>
            <a:lvl1pPr marL="0" indent="0">
              <a:buNone/>
              <a:defRPr sz="2400">
                <a:solidFill>
                  <a:srgbClr val="1C85B4"/>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lvl="0"/>
            <a:r>
              <a:rPr lang="it-IT" dirty="0"/>
              <a:t>Title</a:t>
            </a:r>
          </a:p>
        </p:txBody>
      </p:sp>
      <p:sp>
        <p:nvSpPr>
          <p:cNvPr id="3" name="Segnaposto testo 11">
            <a:extLst>
              <a:ext uri="{FF2B5EF4-FFF2-40B4-BE49-F238E27FC236}">
                <a16:creationId xmlns:a16="http://schemas.microsoft.com/office/drawing/2014/main" id="{492A2E4C-65B9-68CB-6817-B3AD9B8F8FCB}"/>
              </a:ext>
            </a:extLst>
          </p:cNvPr>
          <p:cNvSpPr>
            <a:spLocks noGrp="1"/>
          </p:cNvSpPr>
          <p:nvPr>
            <p:ph type="body" sz="quarter" idx="33" hasCustomPrompt="1"/>
          </p:nvPr>
        </p:nvSpPr>
        <p:spPr>
          <a:xfrm>
            <a:off x="516829" y="5031560"/>
            <a:ext cx="3411515" cy="1335824"/>
          </a:xfrm>
          <a:prstGeom prst="rect">
            <a:avLst/>
          </a:prstGeom>
        </p:spPr>
        <p:txBody>
          <a:bodyPr>
            <a:normAutofit/>
          </a:bodyPr>
          <a:lstStyle>
            <a:lvl1pPr marL="0" indent="0" algn="l">
              <a:buNone/>
              <a:defRPr sz="1800">
                <a:solidFill>
                  <a:schemeClr val="tx1">
                    <a:lumMod val="65000"/>
                    <a:lumOff val="35000"/>
                  </a:schemeClr>
                </a:solidFill>
                <a:latin typeface="Helvetica" pitchFamily="2" charset="0"/>
              </a:defRPr>
            </a:lvl1pPr>
            <a:lvl2pPr marL="457189" indent="0">
              <a:buNone/>
              <a:defRPr sz="3200">
                <a:latin typeface="Times" pitchFamily="2" charset="0"/>
              </a:defRPr>
            </a:lvl2pPr>
            <a:lvl3pPr marL="914377" indent="0">
              <a:buNone/>
              <a:defRPr sz="3200">
                <a:latin typeface="Times" pitchFamily="2" charset="0"/>
              </a:defRPr>
            </a:lvl3pPr>
            <a:lvl4pPr marL="1371566" indent="0">
              <a:buNone/>
              <a:defRPr sz="3200">
                <a:latin typeface="Times" pitchFamily="2" charset="0"/>
              </a:defRPr>
            </a:lvl4pPr>
            <a:lvl5pPr marL="1828754" indent="0">
              <a:buNone/>
              <a:defRPr sz="3200">
                <a:latin typeface="Times" pitchFamily="2" charset="0"/>
              </a:defRPr>
            </a:lvl5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Text</a:t>
            </a:r>
          </a:p>
          <a:p>
            <a:pPr lvl="0"/>
            <a:endParaRPr lang="it-IT" dirty="0"/>
          </a:p>
        </p:txBody>
      </p:sp>
      <p:sp>
        <p:nvSpPr>
          <p:cNvPr id="11" name="Picture Placeholder 2">
            <a:extLst>
              <a:ext uri="{FF2B5EF4-FFF2-40B4-BE49-F238E27FC236}">
                <a16:creationId xmlns:a16="http://schemas.microsoft.com/office/drawing/2014/main" id="{A4A132D9-DC4E-3E48-81DF-DD51762135E8}"/>
              </a:ext>
            </a:extLst>
          </p:cNvPr>
          <p:cNvSpPr>
            <a:spLocks noGrp="1"/>
          </p:cNvSpPr>
          <p:nvPr>
            <p:ph type="pic" sz="quarter" idx="11"/>
          </p:nvPr>
        </p:nvSpPr>
        <p:spPr>
          <a:xfrm>
            <a:off x="255493" y="0"/>
            <a:ext cx="3956720" cy="3415830"/>
          </a:xfrm>
          <a:prstGeom prst="rect">
            <a:avLst/>
          </a:prstGeom>
          <a:solidFill>
            <a:schemeClr val="bg1">
              <a:lumMod val="95000"/>
            </a:schemeClr>
          </a:solidFill>
        </p:spPr>
        <p:txBody>
          <a:bodyPr anchor="ctr">
            <a:normAutofit/>
          </a:bodyPr>
          <a:lstStyle>
            <a:lvl1pPr marL="0" indent="0" algn="ctr">
              <a:buNone/>
              <a:defRPr sz="1401"/>
            </a:lvl1pPr>
          </a:lstStyle>
          <a:p>
            <a:endParaRPr lang="en-US"/>
          </a:p>
        </p:txBody>
      </p:sp>
      <p:sp>
        <p:nvSpPr>
          <p:cNvPr id="43" name="Picture Placeholder 2">
            <a:extLst>
              <a:ext uri="{FF2B5EF4-FFF2-40B4-BE49-F238E27FC236}">
                <a16:creationId xmlns:a16="http://schemas.microsoft.com/office/drawing/2014/main" id="{A184060B-7FC6-A39A-FBEF-AF82E5DD67E3}"/>
              </a:ext>
            </a:extLst>
          </p:cNvPr>
          <p:cNvSpPr>
            <a:spLocks noGrp="1"/>
          </p:cNvSpPr>
          <p:nvPr>
            <p:ph type="pic" sz="quarter" idx="26"/>
          </p:nvPr>
        </p:nvSpPr>
        <p:spPr>
          <a:xfrm>
            <a:off x="4212215" y="3415832"/>
            <a:ext cx="4038965" cy="3429001"/>
          </a:xfrm>
          <a:prstGeom prst="rect">
            <a:avLst/>
          </a:prstGeom>
          <a:solidFill>
            <a:schemeClr val="bg1">
              <a:lumMod val="95000"/>
            </a:schemeClr>
          </a:solidFill>
        </p:spPr>
        <p:txBody>
          <a:bodyPr anchor="ctr">
            <a:normAutofit/>
          </a:bodyPr>
          <a:lstStyle>
            <a:lvl1pPr marL="0" indent="0" algn="ctr">
              <a:buNone/>
              <a:defRPr sz="1401"/>
            </a:lvl1pPr>
          </a:lstStyle>
          <a:p>
            <a:endParaRPr lang="en-US"/>
          </a:p>
        </p:txBody>
      </p:sp>
      <p:sp>
        <p:nvSpPr>
          <p:cNvPr id="44" name="Picture Placeholder 2">
            <a:extLst>
              <a:ext uri="{FF2B5EF4-FFF2-40B4-BE49-F238E27FC236}">
                <a16:creationId xmlns:a16="http://schemas.microsoft.com/office/drawing/2014/main" id="{CF1F160A-36A8-3949-0001-8846DFF68556}"/>
              </a:ext>
            </a:extLst>
          </p:cNvPr>
          <p:cNvSpPr>
            <a:spLocks noGrp="1"/>
          </p:cNvSpPr>
          <p:nvPr>
            <p:ph type="pic" sz="quarter" idx="27"/>
          </p:nvPr>
        </p:nvSpPr>
        <p:spPr>
          <a:xfrm>
            <a:off x="8251180" y="6190"/>
            <a:ext cx="3940821" cy="3409640"/>
          </a:xfrm>
          <a:prstGeom prst="rect">
            <a:avLst/>
          </a:prstGeom>
          <a:solidFill>
            <a:schemeClr val="bg1">
              <a:lumMod val="95000"/>
            </a:schemeClr>
          </a:solidFill>
        </p:spPr>
        <p:txBody>
          <a:bodyPr anchor="ctr">
            <a:normAutofit/>
          </a:bodyPr>
          <a:lstStyle>
            <a:lvl1pPr marL="0" indent="0" algn="ctr">
              <a:buNone/>
              <a:defRPr sz="1401"/>
            </a:lvl1pPr>
          </a:lstStyle>
          <a:p>
            <a:endParaRPr lang="en-US"/>
          </a:p>
        </p:txBody>
      </p:sp>
    </p:spTree>
    <p:extLst>
      <p:ext uri="{BB962C8B-B14F-4D97-AF65-F5344CB8AC3E}">
        <p14:creationId xmlns:p14="http://schemas.microsoft.com/office/powerpoint/2010/main" val="4245334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2">
            <a:extLst>
              <a:ext uri="{FF2B5EF4-FFF2-40B4-BE49-F238E27FC236}">
                <a16:creationId xmlns:a16="http://schemas.microsoft.com/office/drawing/2014/main" id="{3A6B39D9-3F94-D0E0-C344-1D80B5A330FA}"/>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GB" dirty="0"/>
              <a:t>Click to edit Master title style</a:t>
            </a:r>
            <a:endParaRPr lang="en-IT" dirty="0"/>
          </a:p>
        </p:txBody>
      </p:sp>
      <p:sp>
        <p:nvSpPr>
          <p:cNvPr id="2" name="Text Placeholder 1">
            <a:extLst>
              <a:ext uri="{FF2B5EF4-FFF2-40B4-BE49-F238E27FC236}">
                <a16:creationId xmlns:a16="http://schemas.microsoft.com/office/drawing/2014/main" id="{C30A8EAC-90CC-9DAB-EB28-CDF653D7D6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p:txBody>
      </p:sp>
    </p:spTree>
    <p:extLst>
      <p:ext uri="{BB962C8B-B14F-4D97-AF65-F5344CB8AC3E}">
        <p14:creationId xmlns:p14="http://schemas.microsoft.com/office/powerpoint/2010/main" val="1448448122"/>
      </p:ext>
    </p:extLst>
  </p:cSld>
  <p:clrMap bg1="lt1" tx1="dk1" bg2="lt2" tx2="dk2" accent1="accent1" accent2="accent2" accent3="accent3" accent4="accent4" accent5="accent5" accent6="accent6" hlink="hlink" folHlink="folHlink"/>
  <p:sldLayoutIdLst>
    <p:sldLayoutId id="2147484263" r:id="rId1"/>
    <p:sldLayoutId id="2147484246" r:id="rId2"/>
    <p:sldLayoutId id="2147484247" r:id="rId3"/>
    <p:sldLayoutId id="2147484248" r:id="rId4"/>
    <p:sldLayoutId id="2147484251" r:id="rId5"/>
    <p:sldLayoutId id="2147484252" r:id="rId6"/>
    <p:sldLayoutId id="2147484264" r:id="rId7"/>
    <p:sldLayoutId id="2147484269" r:id="rId8"/>
    <p:sldLayoutId id="2147484253" r:id="rId9"/>
    <p:sldLayoutId id="2147484250" r:id="rId10"/>
    <p:sldLayoutId id="2147484249" r:id="rId11"/>
    <p:sldLayoutId id="2147484254" r:id="rId12"/>
    <p:sldLayoutId id="2147484255" r:id="rId13"/>
    <p:sldLayoutId id="2147484256" r:id="rId14"/>
    <p:sldLayoutId id="2147484257" r:id="rId15"/>
    <p:sldLayoutId id="2147484265" r:id="rId16"/>
    <p:sldLayoutId id="2147484258" r:id="rId17"/>
    <p:sldLayoutId id="2147484259" r:id="rId18"/>
    <p:sldLayoutId id="2147484260" r:id="rId19"/>
    <p:sldLayoutId id="2147484261" r:id="rId20"/>
    <p:sldLayoutId id="2147484262" r:id="rId21"/>
    <p:sldLayoutId id="2147484267" r:id="rId22"/>
    <p:sldLayoutId id="2147484268" r:id="rId23"/>
    <p:sldLayoutId id="2147484270" r:id="rId24"/>
    <p:sldLayoutId id="2147484266" r:id="rId25"/>
  </p:sldLayoutIdLst>
  <p:hf hdr="0" ftr="0" dt="0"/>
  <p:txStyles>
    <p:titleStyle>
      <a:lvl1pPr algn="l" defTabSz="914377" rtl="0" eaLnBrk="1" latinLnBrk="0" hangingPunct="1">
        <a:lnSpc>
          <a:spcPct val="90000"/>
        </a:lnSpc>
        <a:spcBef>
          <a:spcPct val="0"/>
        </a:spcBef>
        <a:buNone/>
        <a:defRPr lang="en-GB" sz="3200" b="1" kern="1200" dirty="0" smtClean="0">
          <a:solidFill>
            <a:srgbClr val="1C85B4"/>
          </a:solidFill>
          <a:latin typeface="Helvetica" pitchFamily="2" charset="0"/>
          <a:ea typeface="+mn-ea"/>
          <a:cs typeface="+mn-cs"/>
        </a:defRPr>
      </a:lvl1pPr>
    </p:titleStyle>
    <p:bodyStyle>
      <a:lvl1pPr marL="285744" indent="-285744" algn="l" defTabSz="914377" rtl="0" eaLnBrk="1" latinLnBrk="0" hangingPunct="1">
        <a:lnSpc>
          <a:spcPct val="90000"/>
        </a:lnSpc>
        <a:spcBef>
          <a:spcPts val="1000"/>
        </a:spcBef>
        <a:buClr>
          <a:srgbClr val="1C85B4"/>
        </a:buClr>
        <a:buFont typeface="Arial" panose="020B0604020202020204" pitchFamily="34" charset="0"/>
        <a:buChar char="•"/>
        <a:defRPr lang="en-GB" sz="1800" b="0" i="0" kern="1200" dirty="0" smtClean="0">
          <a:solidFill>
            <a:schemeClr val="tx1">
              <a:lumMod val="65000"/>
              <a:lumOff val="35000"/>
            </a:schemeClr>
          </a:solidFill>
          <a:latin typeface="Helvetica" pitchFamily="2" charset="0"/>
          <a:ea typeface="+mn-ea"/>
          <a:cs typeface="+mn-cs"/>
        </a:defRPr>
      </a:lvl1pPr>
      <a:lvl2pPr marL="742932" indent="-285744" algn="l" defTabSz="914377" rtl="0" eaLnBrk="1" latinLnBrk="0" hangingPunct="1">
        <a:lnSpc>
          <a:spcPct val="90000"/>
        </a:lnSpc>
        <a:spcBef>
          <a:spcPts val="500"/>
        </a:spcBef>
        <a:buClr>
          <a:srgbClr val="1C85B4"/>
        </a:buClr>
        <a:buSzPct val="100000"/>
        <a:buFont typeface="Courier New" panose="02070309020205020404" pitchFamily="49" charset="0"/>
        <a:buChar char="o"/>
        <a:defRPr sz="1800" kern="1200">
          <a:solidFill>
            <a:schemeClr val="tx1">
              <a:lumMod val="65000"/>
              <a:lumOff val="35000"/>
            </a:schemeClr>
          </a:solidFill>
          <a:latin typeface="Helvetica" pitchFamily="2" charset="0"/>
          <a:ea typeface="+mn-ea"/>
          <a:cs typeface="+mn-cs"/>
        </a:defRPr>
      </a:lvl2pPr>
      <a:lvl3pPr marL="1142971" indent="-228594" algn="l" defTabSz="914377" rtl="0" eaLnBrk="1" latinLnBrk="0" hangingPunct="1">
        <a:lnSpc>
          <a:spcPct val="90000"/>
        </a:lnSpc>
        <a:spcBef>
          <a:spcPts val="500"/>
        </a:spcBef>
        <a:buClr>
          <a:srgbClr val="1C85B4"/>
        </a:buClr>
        <a:buFont typeface="Wingdings" pitchFamily="2" charset="2"/>
        <a:buChar char="§"/>
        <a:defRPr sz="1800" kern="1200">
          <a:solidFill>
            <a:schemeClr val="tx1">
              <a:lumMod val="65000"/>
              <a:lumOff val="35000"/>
            </a:schemeClr>
          </a:solidFill>
          <a:latin typeface="Helvetica" pitchFamily="2" charset="0"/>
          <a:ea typeface="+mn-ea"/>
          <a:cs typeface="+mn-cs"/>
        </a:defRPr>
      </a:lvl3pPr>
      <a:lvl4pPr marL="1600160" indent="-228594" algn="l" defTabSz="914377" rtl="0" eaLnBrk="1" latinLnBrk="0" hangingPunct="1">
        <a:lnSpc>
          <a:spcPct val="90000"/>
        </a:lnSpc>
        <a:spcBef>
          <a:spcPts val="500"/>
        </a:spcBef>
        <a:buClr>
          <a:srgbClr val="1C85B4"/>
        </a:buClr>
        <a:buFont typeface="Wingdings" pitchFamily="2" charset="2"/>
        <a:buChar char="§"/>
        <a:defRPr sz="1600" kern="1200">
          <a:solidFill>
            <a:schemeClr val="tx1">
              <a:lumMod val="65000"/>
              <a:lumOff val="35000"/>
            </a:schemeClr>
          </a:solidFill>
          <a:latin typeface="Helvetica" pitchFamily="2" charset="0"/>
          <a:ea typeface="+mn-ea"/>
          <a:cs typeface="+mn-cs"/>
        </a:defRPr>
      </a:lvl4pPr>
      <a:lvl5pPr marL="1828754" indent="0" algn="l" defTabSz="914377" rtl="0" eaLnBrk="1" latinLnBrk="0" hangingPunct="1">
        <a:lnSpc>
          <a:spcPct val="90000"/>
        </a:lnSpc>
        <a:spcBef>
          <a:spcPts val="500"/>
        </a:spcBef>
        <a:buFont typeface="Arial" panose="020B0604020202020204" pitchFamily="34" charset="0"/>
        <a:buNone/>
        <a:defRPr sz="1600" kern="1200">
          <a:solidFill>
            <a:schemeClr val="tx1">
              <a:lumMod val="65000"/>
              <a:lumOff val="35000"/>
            </a:schemeClr>
          </a:solidFill>
          <a:latin typeface="Helvetica" pitchFamily="2"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hyperlink" Target="http://www.enic-naric.net/" TargetMode="External"/><Relationship Id="rId3" Type="http://schemas.openxmlformats.org/officeDocument/2006/relationships/hyperlink" Target="https://www.facebook.com/ENIC.NARIC" TargetMode="External"/><Relationship Id="rId7" Type="http://schemas.openxmlformats.org/officeDocument/2006/relationships/image" Target="../media/image20.emf"/><Relationship Id="rId2" Type="http://schemas.openxmlformats.org/officeDocument/2006/relationships/notesSlide" Target="../notesSlides/notesSlide2.xml"/><Relationship Id="rId1" Type="http://schemas.openxmlformats.org/officeDocument/2006/relationships/slideLayout" Target="../slideLayouts/slideLayout24.xml"/><Relationship Id="rId6" Type="http://schemas.openxmlformats.org/officeDocument/2006/relationships/image" Target="../media/image19.emf"/><Relationship Id="rId5" Type="http://schemas.openxmlformats.org/officeDocument/2006/relationships/hyperlink" Target="https://it.linkedin.com/company/enic-naric-networks" TargetMode="External"/><Relationship Id="rId10" Type="http://schemas.openxmlformats.org/officeDocument/2006/relationships/image" Target="../media/image22.png"/><Relationship Id="rId4" Type="http://schemas.openxmlformats.org/officeDocument/2006/relationships/hyperlink" Target="https://twitter.com/ENIC_NARIC" TargetMode="External"/><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8">
            <a:extLst>
              <a:ext uri="{FF2B5EF4-FFF2-40B4-BE49-F238E27FC236}">
                <a16:creationId xmlns:a16="http://schemas.microsoft.com/office/drawing/2014/main" id="{A07D561B-644E-9647-CEFB-0947D147878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37583" y="-1336762"/>
            <a:ext cx="9531523" cy="9531523"/>
          </a:xfrm>
          <a:prstGeom prst="rect">
            <a:avLst/>
          </a:prstGeom>
        </p:spPr>
      </p:pic>
      <p:pic>
        <p:nvPicPr>
          <p:cNvPr id="3" name="Immagine 13" descr="Immagine che contiene pavimento, persona, interni, edificio&#10;&#10;Descrizione generata automaticamente">
            <a:extLst>
              <a:ext uri="{FF2B5EF4-FFF2-40B4-BE49-F238E27FC236}">
                <a16:creationId xmlns:a16="http://schemas.microsoft.com/office/drawing/2014/main" id="{9D713598-EB5A-5964-BBAD-4F13AE9FE60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37762" y="535886"/>
            <a:ext cx="5731167" cy="5731167"/>
          </a:xfrm>
          <a:prstGeom prst="ellipse">
            <a:avLst/>
          </a:prstGeom>
        </p:spPr>
      </p:pic>
      <p:sp>
        <p:nvSpPr>
          <p:cNvPr id="9" name="Text Placeholder 8">
            <a:extLst>
              <a:ext uri="{FF2B5EF4-FFF2-40B4-BE49-F238E27FC236}">
                <a16:creationId xmlns:a16="http://schemas.microsoft.com/office/drawing/2014/main" id="{8649395D-9DC4-7A87-D7C1-55DD9EC3FD02}"/>
              </a:ext>
            </a:extLst>
          </p:cNvPr>
          <p:cNvSpPr>
            <a:spLocks noGrp="1"/>
          </p:cNvSpPr>
          <p:nvPr>
            <p:ph type="body" sz="quarter" idx="12"/>
          </p:nvPr>
        </p:nvSpPr>
        <p:spPr>
          <a:xfrm>
            <a:off x="675479" y="1623920"/>
            <a:ext cx="5420521" cy="1149183"/>
          </a:xfrm>
        </p:spPr>
        <p:txBody>
          <a:bodyPr>
            <a:normAutofit/>
          </a:bodyPr>
          <a:lstStyle/>
          <a:p>
            <a:r>
              <a:rPr lang="fr-FR" dirty="0" err="1"/>
              <a:t>Capacity</a:t>
            </a:r>
            <a:r>
              <a:rPr lang="fr-FR" dirty="0"/>
              <a:t>-building of ENIC </a:t>
            </a:r>
            <a:r>
              <a:rPr lang="fr-FR" dirty="0" err="1"/>
              <a:t>Projects</a:t>
            </a:r>
            <a:endParaRPr lang="en-IT" dirty="0"/>
          </a:p>
        </p:txBody>
      </p:sp>
      <p:sp>
        <p:nvSpPr>
          <p:cNvPr id="10" name="Text Placeholder 9">
            <a:extLst>
              <a:ext uri="{FF2B5EF4-FFF2-40B4-BE49-F238E27FC236}">
                <a16:creationId xmlns:a16="http://schemas.microsoft.com/office/drawing/2014/main" id="{0DF87360-F5FC-7184-C32F-47FAE89C67ED}"/>
              </a:ext>
            </a:extLst>
          </p:cNvPr>
          <p:cNvSpPr>
            <a:spLocks noGrp="1"/>
          </p:cNvSpPr>
          <p:nvPr>
            <p:ph type="body" sz="quarter" idx="13"/>
          </p:nvPr>
        </p:nvSpPr>
        <p:spPr>
          <a:xfrm>
            <a:off x="675479" y="2978264"/>
            <a:ext cx="5771395" cy="846409"/>
          </a:xfrm>
        </p:spPr>
        <p:txBody>
          <a:bodyPr>
            <a:normAutofit/>
          </a:bodyPr>
          <a:lstStyle/>
          <a:p>
            <a:r>
              <a:rPr lang="fr-FR" dirty="0"/>
              <a:t>Catherine Dreyer, Council of Europe</a:t>
            </a:r>
            <a:endParaRPr lang="en-IT" dirty="0"/>
          </a:p>
        </p:txBody>
      </p:sp>
      <p:sp>
        <p:nvSpPr>
          <p:cNvPr id="4" name="CasellaDiTesto 3">
            <a:extLst>
              <a:ext uri="{FF2B5EF4-FFF2-40B4-BE49-F238E27FC236}">
                <a16:creationId xmlns:a16="http://schemas.microsoft.com/office/drawing/2014/main" id="{6BD4D4E8-C53B-E6F3-5B85-FC8E5212172F}"/>
              </a:ext>
            </a:extLst>
          </p:cNvPr>
          <p:cNvSpPr txBox="1"/>
          <p:nvPr/>
        </p:nvSpPr>
        <p:spPr>
          <a:xfrm>
            <a:off x="453592" y="4866090"/>
            <a:ext cx="6215167" cy="565446"/>
          </a:xfrm>
          <a:prstGeom prst="rect">
            <a:avLst/>
          </a:prstGeom>
        </p:spPr>
        <p:txBody>
          <a:bodyPr wrap="square" rtlCol="0">
            <a:noAutofit/>
          </a:bodyPr>
          <a:lstStyle/>
          <a:p>
            <a:pPr algn="l"/>
            <a:r>
              <a:rPr lang="en-GB" sz="1600" dirty="0">
                <a:solidFill>
                  <a:schemeClr val="bg1"/>
                </a:solidFill>
                <a:latin typeface="Arial" panose="020B0604020202020204" pitchFamily="34" charset="0"/>
                <a:cs typeface="Arial" panose="020B0604020202020204" pitchFamily="34" charset="0"/>
              </a:rPr>
              <a:t>ENIC-NARIC Annual Joint Meeting 2025</a:t>
            </a:r>
          </a:p>
          <a:p>
            <a:pPr algn="l"/>
            <a:r>
              <a:rPr lang="en-GB" sz="1600" dirty="0">
                <a:solidFill>
                  <a:schemeClr val="bg1"/>
                </a:solidFill>
                <a:latin typeface="Arial" panose="020B0604020202020204" pitchFamily="34" charset="0"/>
                <a:cs typeface="Arial" panose="020B0604020202020204" pitchFamily="34" charset="0"/>
              </a:rPr>
              <a:t>Tirana, 25-27 May 2025</a:t>
            </a:r>
          </a:p>
        </p:txBody>
      </p:sp>
      <p:sp>
        <p:nvSpPr>
          <p:cNvPr id="5" name="CasellaDiTesto 4">
            <a:extLst>
              <a:ext uri="{FF2B5EF4-FFF2-40B4-BE49-F238E27FC236}">
                <a16:creationId xmlns:a16="http://schemas.microsoft.com/office/drawing/2014/main" id="{230DBAB0-777C-142C-B07E-541080E8C6B9}"/>
              </a:ext>
            </a:extLst>
          </p:cNvPr>
          <p:cNvSpPr txBox="1"/>
          <p:nvPr/>
        </p:nvSpPr>
        <p:spPr>
          <a:xfrm>
            <a:off x="903383" y="6147412"/>
            <a:ext cx="0" cy="0"/>
          </a:xfrm>
          <a:prstGeom prst="rect">
            <a:avLst/>
          </a:prstGeom>
        </p:spPr>
        <p:txBody>
          <a:bodyPr wrap="none" rtlCol="0">
            <a:noAutofit/>
          </a:bodyPr>
          <a:lstStyle/>
          <a:p>
            <a:pPr algn="l"/>
            <a:endParaRPr lang="it-IT" sz="1200" dirty="0">
              <a:solidFill>
                <a:srgbClr val="1C85B4"/>
              </a:solidFill>
            </a:endParaRPr>
          </a:p>
        </p:txBody>
      </p:sp>
    </p:spTree>
    <p:extLst>
      <p:ext uri="{BB962C8B-B14F-4D97-AF65-F5344CB8AC3E}">
        <p14:creationId xmlns:p14="http://schemas.microsoft.com/office/powerpoint/2010/main" val="3495505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po 8">
            <a:extLst>
              <a:ext uri="{FF2B5EF4-FFF2-40B4-BE49-F238E27FC236}">
                <a16:creationId xmlns:a16="http://schemas.microsoft.com/office/drawing/2014/main" id="{2E51C0A8-CDED-FEEE-5217-A1B93D1773FD}"/>
              </a:ext>
            </a:extLst>
          </p:cNvPr>
          <p:cNvGrpSpPr/>
          <p:nvPr/>
        </p:nvGrpSpPr>
        <p:grpSpPr>
          <a:xfrm>
            <a:off x="-1569173" y="201685"/>
            <a:ext cx="6442382" cy="6442382"/>
            <a:chOff x="-1569173" y="207809"/>
            <a:chExt cx="6442382" cy="6442382"/>
          </a:xfrm>
        </p:grpSpPr>
        <p:pic>
          <p:nvPicPr>
            <p:cNvPr id="5" name="Immagine 4">
              <a:extLst>
                <a:ext uri="{FF2B5EF4-FFF2-40B4-BE49-F238E27FC236}">
                  <a16:creationId xmlns:a16="http://schemas.microsoft.com/office/drawing/2014/main" id="{9FEE7AED-9C78-59D1-3749-F468474A073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69173" y="207809"/>
              <a:ext cx="6442382" cy="6442382"/>
            </a:xfrm>
            <a:prstGeom prst="rect">
              <a:avLst/>
            </a:prstGeom>
          </p:spPr>
        </p:pic>
        <p:pic>
          <p:nvPicPr>
            <p:cNvPr id="8" name="Immagine 7" descr="Immagine che contiene testo, persona, interni, gruppo&#10;&#10;Descrizione generata automaticamente">
              <a:extLst>
                <a:ext uri="{FF2B5EF4-FFF2-40B4-BE49-F238E27FC236}">
                  <a16:creationId xmlns:a16="http://schemas.microsoft.com/office/drawing/2014/main" id="{6A4AC0C3-354B-7A3E-9552-E898348876B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8105" y="834389"/>
              <a:ext cx="5189222" cy="5189222"/>
            </a:xfrm>
            <a:prstGeom prst="ellipse">
              <a:avLst/>
            </a:prstGeom>
          </p:spPr>
        </p:pic>
      </p:grpSp>
      <p:sp>
        <p:nvSpPr>
          <p:cNvPr id="2" name="Text Placeholder 1">
            <a:extLst>
              <a:ext uri="{FF2B5EF4-FFF2-40B4-BE49-F238E27FC236}">
                <a16:creationId xmlns:a16="http://schemas.microsoft.com/office/drawing/2014/main" id="{49D129CA-C281-2BD3-983C-853CBA1E36EB}"/>
              </a:ext>
            </a:extLst>
          </p:cNvPr>
          <p:cNvSpPr>
            <a:spLocks noGrp="1"/>
          </p:cNvSpPr>
          <p:nvPr>
            <p:ph type="body" sz="quarter" idx="12"/>
          </p:nvPr>
        </p:nvSpPr>
        <p:spPr/>
        <p:txBody>
          <a:bodyPr/>
          <a:lstStyle/>
          <a:p>
            <a:r>
              <a:rPr lang="fr-FR" dirty="0"/>
              <a:t>Timeline </a:t>
            </a:r>
            <a:endParaRPr lang="en-IT" dirty="0"/>
          </a:p>
        </p:txBody>
      </p:sp>
      <p:sp>
        <p:nvSpPr>
          <p:cNvPr id="3" name="Text Placeholder 2">
            <a:extLst>
              <a:ext uri="{FF2B5EF4-FFF2-40B4-BE49-F238E27FC236}">
                <a16:creationId xmlns:a16="http://schemas.microsoft.com/office/drawing/2014/main" id="{E5AE2EF8-E23F-B92B-2160-5E8321B1F575}"/>
              </a:ext>
            </a:extLst>
          </p:cNvPr>
          <p:cNvSpPr>
            <a:spLocks noGrp="1"/>
          </p:cNvSpPr>
          <p:nvPr>
            <p:ph type="body" sz="quarter" idx="14"/>
          </p:nvPr>
        </p:nvSpPr>
        <p:spPr/>
        <p:txBody>
          <a:bodyPr>
            <a:normAutofit/>
          </a:bodyPr>
          <a:lstStyle/>
          <a:p>
            <a:r>
              <a:rPr lang="en-US" dirty="0">
                <a:solidFill>
                  <a:srgbClr val="1C85B4"/>
                </a:solidFill>
              </a:rPr>
              <a:t>Countries - </a:t>
            </a:r>
            <a:r>
              <a:rPr lang="fr-FR" sz="1800" b="0" i="0" u="none" strike="noStrike" dirty="0" err="1">
                <a:solidFill>
                  <a:srgbClr val="1C85B4"/>
                </a:solidFill>
                <a:effectLst/>
                <a:latin typeface="Helvetica" panose="020B0604020202020204" pitchFamily="34" charset="0"/>
                <a:cs typeface="Helvetica" panose="020B0604020202020204" pitchFamily="34" charset="0"/>
              </a:rPr>
              <a:t>Bosnia</a:t>
            </a:r>
            <a:r>
              <a:rPr lang="fr-FR" sz="1800" b="0" i="0" u="none" strike="noStrike" dirty="0">
                <a:solidFill>
                  <a:srgbClr val="1C85B4"/>
                </a:solidFill>
                <a:effectLst/>
                <a:latin typeface="Helvetica" panose="020B0604020202020204" pitchFamily="34" charset="0"/>
                <a:cs typeface="Helvetica" panose="020B0604020202020204" pitchFamily="34" charset="0"/>
              </a:rPr>
              <a:t> and </a:t>
            </a:r>
            <a:r>
              <a:rPr lang="fr-FR" sz="1800" b="0" i="0" u="none" strike="noStrike" dirty="0" err="1">
                <a:solidFill>
                  <a:srgbClr val="1C85B4"/>
                </a:solidFill>
                <a:effectLst/>
                <a:latin typeface="Helvetica" panose="020B0604020202020204" pitchFamily="34" charset="0"/>
                <a:cs typeface="Helvetica" panose="020B0604020202020204" pitchFamily="34" charset="0"/>
              </a:rPr>
              <a:t>Herzegovina</a:t>
            </a:r>
            <a:r>
              <a:rPr lang="fr-FR" dirty="0">
                <a:solidFill>
                  <a:srgbClr val="1C85B4"/>
                </a:solidFill>
                <a:latin typeface="Helvetica" panose="020B0604020202020204" pitchFamily="34" charset="0"/>
                <a:cs typeface="Helvetica" panose="020B0604020202020204" pitchFamily="34" charset="0"/>
              </a:rPr>
              <a:t>,</a:t>
            </a:r>
            <a:r>
              <a:rPr lang="fr-FR" sz="1800" b="0" i="0" u="none" strike="noStrike" dirty="0">
                <a:solidFill>
                  <a:srgbClr val="1C85B4"/>
                </a:solidFill>
                <a:effectLst/>
                <a:latin typeface="Helvetica" panose="020B0604020202020204" pitchFamily="34" charset="0"/>
                <a:cs typeface="Helvetica" panose="020B0604020202020204" pitchFamily="34" charset="0"/>
              </a:rPr>
              <a:t> Ukraine</a:t>
            </a:r>
            <a:r>
              <a:rPr lang="fr-FR" dirty="0">
                <a:solidFill>
                  <a:srgbClr val="1C85B4"/>
                </a:solidFill>
                <a:latin typeface="Helvetica" panose="020B0604020202020204" pitchFamily="34" charset="0"/>
                <a:cs typeface="Helvetica" panose="020B0604020202020204" pitchFamily="34" charset="0"/>
              </a:rPr>
              <a:t>,</a:t>
            </a:r>
            <a:r>
              <a:rPr lang="fr-FR" sz="1800" b="0" i="0" u="none" strike="noStrike" dirty="0">
                <a:solidFill>
                  <a:srgbClr val="1C85B4"/>
                </a:solidFill>
                <a:effectLst/>
                <a:latin typeface="Helvetica" panose="020B0604020202020204" pitchFamily="34" charset="0"/>
                <a:cs typeface="Helvetica" panose="020B0604020202020204" pitchFamily="34" charset="0"/>
              </a:rPr>
              <a:t> Armenia</a:t>
            </a:r>
            <a:r>
              <a:rPr lang="fr-FR" dirty="0">
                <a:solidFill>
                  <a:srgbClr val="1C85B4"/>
                </a:solidFill>
                <a:latin typeface="Helvetica" panose="020B0604020202020204" pitchFamily="34" charset="0"/>
                <a:cs typeface="Helvetica" panose="020B0604020202020204" pitchFamily="34" charset="0"/>
              </a:rPr>
              <a:t> </a:t>
            </a:r>
            <a:endParaRPr lang="en-GB" u="sng" dirty="0">
              <a:solidFill>
                <a:srgbClr val="1C85B4"/>
              </a:solidFill>
              <a:latin typeface="Helvetica" panose="020B0604020202020204" pitchFamily="34" charset="0"/>
              <a:cs typeface="Helvetica" panose="020B0604020202020204" pitchFamily="34" charset="0"/>
            </a:endParaRPr>
          </a:p>
          <a:p>
            <a:endParaRPr lang="en-IT" dirty="0"/>
          </a:p>
        </p:txBody>
      </p:sp>
      <p:sp>
        <p:nvSpPr>
          <p:cNvPr id="4" name="Text Placeholder 3">
            <a:extLst>
              <a:ext uri="{FF2B5EF4-FFF2-40B4-BE49-F238E27FC236}">
                <a16:creationId xmlns:a16="http://schemas.microsoft.com/office/drawing/2014/main" id="{0905E859-417A-2D48-7E4E-631FC9239F0F}"/>
              </a:ext>
            </a:extLst>
          </p:cNvPr>
          <p:cNvSpPr>
            <a:spLocks noGrp="1"/>
          </p:cNvSpPr>
          <p:nvPr>
            <p:ph type="body" sz="quarter" idx="15"/>
          </p:nvPr>
        </p:nvSpPr>
        <p:spPr/>
        <p:txBody>
          <a:bodyPr/>
          <a:lstStyle/>
          <a:p>
            <a:endParaRPr lang="en-IT"/>
          </a:p>
        </p:txBody>
      </p:sp>
      <p:sp>
        <p:nvSpPr>
          <p:cNvPr id="6" name="Text Placeholder 5">
            <a:extLst>
              <a:ext uri="{FF2B5EF4-FFF2-40B4-BE49-F238E27FC236}">
                <a16:creationId xmlns:a16="http://schemas.microsoft.com/office/drawing/2014/main" id="{FDC589D4-BE07-966C-0116-4621D91D194D}"/>
              </a:ext>
            </a:extLst>
          </p:cNvPr>
          <p:cNvSpPr>
            <a:spLocks noGrp="1"/>
          </p:cNvSpPr>
          <p:nvPr>
            <p:ph type="body" sz="quarter" idx="16"/>
          </p:nvPr>
        </p:nvSpPr>
        <p:spPr/>
        <p:txBody>
          <a:bodyPr/>
          <a:lstStyle/>
          <a:p>
            <a:r>
              <a:rPr lang="en-GB" u="sng" dirty="0">
                <a:solidFill>
                  <a:srgbClr val="1C85B4"/>
                </a:solidFill>
              </a:rPr>
              <a:t>Implementation phase</a:t>
            </a:r>
            <a:r>
              <a:rPr lang="en-GB" dirty="0">
                <a:solidFill>
                  <a:srgbClr val="1C85B4"/>
                </a:solidFill>
              </a:rPr>
              <a:t>: from </a:t>
            </a:r>
            <a:r>
              <a:rPr lang="fr-FR" sz="1800" i="0" u="none" strike="noStrike" baseline="0" dirty="0">
                <a:solidFill>
                  <a:srgbClr val="1C85B4"/>
                </a:solidFill>
                <a:latin typeface="Helvetica" panose="020B0604020202020204" pitchFamily="34" charset="0"/>
                <a:cs typeface="Helvetica" panose="020B0604020202020204" pitchFamily="34" charset="0"/>
              </a:rPr>
              <a:t>22 </a:t>
            </a:r>
            <a:r>
              <a:rPr lang="fr-FR" sz="1800" i="0" u="none" strike="noStrike" baseline="0" dirty="0" err="1">
                <a:solidFill>
                  <a:srgbClr val="1C85B4"/>
                </a:solidFill>
                <a:latin typeface="Helvetica" panose="020B0604020202020204" pitchFamily="34" charset="0"/>
                <a:cs typeface="Helvetica" panose="020B0604020202020204" pitchFamily="34" charset="0"/>
              </a:rPr>
              <a:t>January</a:t>
            </a:r>
            <a:r>
              <a:rPr lang="en-GB" dirty="0">
                <a:solidFill>
                  <a:srgbClr val="1C85B4"/>
                </a:solidFill>
              </a:rPr>
              <a:t> to 15 November 2024</a:t>
            </a:r>
          </a:p>
          <a:p>
            <a:endParaRPr lang="en-IT" dirty="0"/>
          </a:p>
        </p:txBody>
      </p:sp>
      <p:sp>
        <p:nvSpPr>
          <p:cNvPr id="14" name="Text Placeholder 13">
            <a:extLst>
              <a:ext uri="{FF2B5EF4-FFF2-40B4-BE49-F238E27FC236}">
                <a16:creationId xmlns:a16="http://schemas.microsoft.com/office/drawing/2014/main" id="{8DFC9BD3-F6CA-C008-8978-B05AC49DADD4}"/>
              </a:ext>
            </a:extLst>
          </p:cNvPr>
          <p:cNvSpPr>
            <a:spLocks noGrp="1"/>
          </p:cNvSpPr>
          <p:nvPr>
            <p:ph type="body" sz="quarter" idx="17"/>
          </p:nvPr>
        </p:nvSpPr>
        <p:spPr/>
        <p:txBody>
          <a:bodyPr/>
          <a:lstStyle/>
          <a:p>
            <a:endParaRPr lang="en-IT"/>
          </a:p>
        </p:txBody>
      </p:sp>
      <p:sp>
        <p:nvSpPr>
          <p:cNvPr id="15" name="Text Placeholder 14">
            <a:extLst>
              <a:ext uri="{FF2B5EF4-FFF2-40B4-BE49-F238E27FC236}">
                <a16:creationId xmlns:a16="http://schemas.microsoft.com/office/drawing/2014/main" id="{0F1511D7-CDEA-7BCC-C6D1-DA3D82B62720}"/>
              </a:ext>
            </a:extLst>
          </p:cNvPr>
          <p:cNvSpPr>
            <a:spLocks noGrp="1"/>
          </p:cNvSpPr>
          <p:nvPr>
            <p:ph type="body" sz="quarter" idx="18"/>
          </p:nvPr>
        </p:nvSpPr>
        <p:spPr/>
        <p:txBody>
          <a:bodyPr/>
          <a:lstStyle/>
          <a:p>
            <a:r>
              <a:rPr lang="en-GB" u="sng" dirty="0">
                <a:solidFill>
                  <a:srgbClr val="1C85B4"/>
                </a:solidFill>
              </a:rPr>
              <a:t>Budgetary envelope</a:t>
            </a:r>
            <a:r>
              <a:rPr lang="en-GB" dirty="0">
                <a:solidFill>
                  <a:srgbClr val="1C85B4"/>
                </a:solidFill>
              </a:rPr>
              <a:t>: 180</a:t>
            </a:r>
            <a:r>
              <a:rPr lang="fr-FR" sz="1800" i="0" u="none" strike="noStrike" baseline="0" dirty="0">
                <a:solidFill>
                  <a:srgbClr val="1C85B4"/>
                </a:solidFill>
                <a:latin typeface="Helvetica" panose="020B0604020202020204" pitchFamily="34" charset="0"/>
                <a:cs typeface="Helvetica" panose="020B0604020202020204" pitchFamily="34" charset="0"/>
              </a:rPr>
              <a:t> 706 euros </a:t>
            </a:r>
            <a:endParaRPr lang="en-GB" dirty="0">
              <a:solidFill>
                <a:srgbClr val="1C85B4"/>
              </a:solidFill>
              <a:latin typeface="Helvetica" panose="020B0604020202020204" pitchFamily="34" charset="0"/>
              <a:cs typeface="Helvetica" panose="020B0604020202020204" pitchFamily="34" charset="0"/>
            </a:endParaRPr>
          </a:p>
          <a:p>
            <a:endParaRPr lang="en-IT" dirty="0"/>
          </a:p>
        </p:txBody>
      </p:sp>
      <p:sp>
        <p:nvSpPr>
          <p:cNvPr id="24" name="Text Placeholder 23">
            <a:extLst>
              <a:ext uri="{FF2B5EF4-FFF2-40B4-BE49-F238E27FC236}">
                <a16:creationId xmlns:a16="http://schemas.microsoft.com/office/drawing/2014/main" id="{CE47FA4B-7A17-177D-E0FD-B9C3589CA3FA}"/>
              </a:ext>
            </a:extLst>
          </p:cNvPr>
          <p:cNvSpPr>
            <a:spLocks noGrp="1"/>
          </p:cNvSpPr>
          <p:nvPr>
            <p:ph type="body" sz="quarter" idx="19"/>
          </p:nvPr>
        </p:nvSpPr>
        <p:spPr/>
        <p:txBody>
          <a:bodyPr/>
          <a:lstStyle/>
          <a:p>
            <a:endParaRPr lang="en-IT"/>
          </a:p>
        </p:txBody>
      </p:sp>
      <p:sp>
        <p:nvSpPr>
          <p:cNvPr id="25" name="Text Placeholder 24">
            <a:extLst>
              <a:ext uri="{FF2B5EF4-FFF2-40B4-BE49-F238E27FC236}">
                <a16:creationId xmlns:a16="http://schemas.microsoft.com/office/drawing/2014/main" id="{66B0573C-8711-A392-2DF0-255448F8C045}"/>
              </a:ext>
            </a:extLst>
          </p:cNvPr>
          <p:cNvSpPr>
            <a:spLocks noGrp="1"/>
          </p:cNvSpPr>
          <p:nvPr>
            <p:ph type="body" sz="quarter" idx="20"/>
          </p:nvPr>
        </p:nvSpPr>
        <p:spPr/>
        <p:txBody>
          <a:bodyPr>
            <a:normAutofit fontScale="92500" lnSpcReduction="20000"/>
          </a:bodyPr>
          <a:lstStyle/>
          <a:p>
            <a:r>
              <a:rPr lang="fr-FR" dirty="0"/>
              <a:t>Applications </a:t>
            </a:r>
            <a:r>
              <a:rPr lang="fr-FR" dirty="0" err="1"/>
              <a:t>submitted</a:t>
            </a:r>
            <a:r>
              <a:rPr lang="fr-FR" dirty="0"/>
              <a:t> - 5 </a:t>
            </a:r>
          </a:p>
          <a:p>
            <a:r>
              <a:rPr lang="fr-FR" dirty="0"/>
              <a:t>Project </a:t>
            </a:r>
            <a:r>
              <a:rPr lang="fr-FR" dirty="0" err="1"/>
              <a:t>supported</a:t>
            </a:r>
            <a:r>
              <a:rPr lang="fr-FR" dirty="0"/>
              <a:t> - 3</a:t>
            </a:r>
            <a:endParaRPr lang="en-IT" dirty="0"/>
          </a:p>
        </p:txBody>
      </p:sp>
      <p:sp>
        <p:nvSpPr>
          <p:cNvPr id="26" name="Text Placeholder 25">
            <a:extLst>
              <a:ext uri="{FF2B5EF4-FFF2-40B4-BE49-F238E27FC236}">
                <a16:creationId xmlns:a16="http://schemas.microsoft.com/office/drawing/2014/main" id="{494996D9-FDCF-627E-487A-3D3A2A13D943}"/>
              </a:ext>
            </a:extLst>
          </p:cNvPr>
          <p:cNvSpPr>
            <a:spLocks noGrp="1"/>
          </p:cNvSpPr>
          <p:nvPr>
            <p:ph type="body" sz="quarter" idx="21"/>
          </p:nvPr>
        </p:nvSpPr>
        <p:spPr/>
        <p:txBody>
          <a:bodyPr/>
          <a:lstStyle/>
          <a:p>
            <a:endParaRPr lang="en-IT" dirty="0"/>
          </a:p>
        </p:txBody>
      </p:sp>
      <p:sp>
        <p:nvSpPr>
          <p:cNvPr id="27" name="Text Placeholder 26">
            <a:extLst>
              <a:ext uri="{FF2B5EF4-FFF2-40B4-BE49-F238E27FC236}">
                <a16:creationId xmlns:a16="http://schemas.microsoft.com/office/drawing/2014/main" id="{90306A04-DA42-979A-CB61-373AF444809F}"/>
              </a:ext>
            </a:extLst>
          </p:cNvPr>
          <p:cNvSpPr>
            <a:spLocks noGrp="1"/>
          </p:cNvSpPr>
          <p:nvPr>
            <p:ph type="body" sz="quarter" idx="22"/>
          </p:nvPr>
        </p:nvSpPr>
        <p:spPr/>
        <p:txBody>
          <a:bodyPr>
            <a:normAutofit/>
          </a:bodyPr>
          <a:lstStyle/>
          <a:p>
            <a:r>
              <a:rPr lang="en-US" b="1" dirty="0">
                <a:solidFill>
                  <a:srgbClr val="1C85B4"/>
                </a:solidFill>
              </a:rPr>
              <a:t>Deadline: </a:t>
            </a:r>
            <a:r>
              <a:rPr lang="fr-FR" sz="1800" b="1" i="0" u="none" strike="noStrike" baseline="0" dirty="0">
                <a:solidFill>
                  <a:srgbClr val="1C85B4"/>
                </a:solidFill>
                <a:latin typeface="Helvetica" panose="020B0604020202020204" pitchFamily="34" charset="0"/>
                <a:cs typeface="Helvetica" panose="020B0604020202020204" pitchFamily="34" charset="0"/>
              </a:rPr>
              <a:t>10 </a:t>
            </a:r>
            <a:r>
              <a:rPr lang="fr-FR" sz="1800" b="1" i="0" u="none" strike="noStrike" baseline="0" dirty="0" err="1">
                <a:solidFill>
                  <a:srgbClr val="1C85B4"/>
                </a:solidFill>
                <a:latin typeface="Helvetica" panose="020B0604020202020204" pitchFamily="34" charset="0"/>
                <a:cs typeface="Helvetica" panose="020B0604020202020204" pitchFamily="34" charset="0"/>
              </a:rPr>
              <a:t>December</a:t>
            </a:r>
            <a:r>
              <a:rPr lang="fr-FR" sz="1800" b="1" i="0" u="none" strike="noStrike" baseline="0" dirty="0">
                <a:solidFill>
                  <a:srgbClr val="1C85B4"/>
                </a:solidFill>
                <a:latin typeface="Helvetica" panose="020B0604020202020204" pitchFamily="34" charset="0"/>
                <a:cs typeface="Helvetica" panose="020B0604020202020204" pitchFamily="34" charset="0"/>
              </a:rPr>
              <a:t> 2023 </a:t>
            </a:r>
            <a:endParaRPr lang="en-US" dirty="0">
              <a:solidFill>
                <a:srgbClr val="1C85B4"/>
              </a:solidFill>
              <a:latin typeface="Helvetica" panose="020B0604020202020204" pitchFamily="34" charset="0"/>
              <a:cs typeface="Helvetica" panose="020B0604020202020204" pitchFamily="34" charset="0"/>
            </a:endParaRPr>
          </a:p>
          <a:p>
            <a:endParaRPr lang="en-US" dirty="0"/>
          </a:p>
          <a:p>
            <a:endParaRPr lang="en-IT" b="1" dirty="0">
              <a:solidFill>
                <a:srgbClr val="1C85B4"/>
              </a:solidFill>
            </a:endParaRPr>
          </a:p>
        </p:txBody>
      </p:sp>
      <p:sp>
        <p:nvSpPr>
          <p:cNvPr id="28" name="Text Placeholder 27">
            <a:extLst>
              <a:ext uri="{FF2B5EF4-FFF2-40B4-BE49-F238E27FC236}">
                <a16:creationId xmlns:a16="http://schemas.microsoft.com/office/drawing/2014/main" id="{BA7A0332-A7B1-309E-532B-BC6ED343AE7B}"/>
              </a:ext>
            </a:extLst>
          </p:cNvPr>
          <p:cNvSpPr>
            <a:spLocks noGrp="1"/>
          </p:cNvSpPr>
          <p:nvPr>
            <p:ph type="body" sz="quarter" idx="23"/>
          </p:nvPr>
        </p:nvSpPr>
        <p:spPr/>
        <p:txBody>
          <a:bodyPr/>
          <a:lstStyle/>
          <a:p>
            <a:endParaRPr lang="en-IT"/>
          </a:p>
        </p:txBody>
      </p:sp>
      <p:sp>
        <p:nvSpPr>
          <p:cNvPr id="29" name="Text Placeholder 28">
            <a:extLst>
              <a:ext uri="{FF2B5EF4-FFF2-40B4-BE49-F238E27FC236}">
                <a16:creationId xmlns:a16="http://schemas.microsoft.com/office/drawing/2014/main" id="{FA634C59-9254-31D2-D0FA-59D2B52CB4FF}"/>
              </a:ext>
            </a:extLst>
          </p:cNvPr>
          <p:cNvSpPr>
            <a:spLocks noGrp="1"/>
          </p:cNvSpPr>
          <p:nvPr>
            <p:ph type="body" sz="quarter" idx="24"/>
          </p:nvPr>
        </p:nvSpPr>
        <p:spPr/>
        <p:txBody>
          <a:bodyPr>
            <a:normAutofit/>
          </a:bodyPr>
          <a:lstStyle/>
          <a:p>
            <a:r>
              <a:rPr lang="en-US" b="1" dirty="0">
                <a:solidFill>
                  <a:srgbClr val="1C85B4"/>
                </a:solidFill>
              </a:rPr>
              <a:t>The launch of the call</a:t>
            </a:r>
            <a:r>
              <a:rPr lang="en-US" dirty="0">
                <a:solidFill>
                  <a:srgbClr val="1C85B4"/>
                </a:solidFill>
              </a:rPr>
              <a:t>: </a:t>
            </a:r>
            <a:r>
              <a:rPr lang="fr-FR" sz="1800" b="1" i="0" u="none" strike="noStrike" baseline="0" dirty="0">
                <a:solidFill>
                  <a:srgbClr val="1C85B4"/>
                </a:solidFill>
                <a:latin typeface="Helvetica" panose="020B0604020202020204" pitchFamily="34" charset="0"/>
                <a:cs typeface="Helvetica" panose="020B0604020202020204" pitchFamily="34" charset="0"/>
              </a:rPr>
              <a:t>17 </a:t>
            </a:r>
            <a:r>
              <a:rPr lang="fr-FR" sz="1800" b="1" i="0" u="none" strike="noStrike" baseline="0" dirty="0" err="1">
                <a:solidFill>
                  <a:srgbClr val="1C85B4"/>
                </a:solidFill>
                <a:latin typeface="Helvetica" panose="020B0604020202020204" pitchFamily="34" charset="0"/>
                <a:cs typeface="Helvetica" panose="020B0604020202020204" pitchFamily="34" charset="0"/>
              </a:rPr>
              <a:t>November</a:t>
            </a:r>
            <a:r>
              <a:rPr lang="fr-FR" sz="1800" b="1" i="0" u="none" strike="noStrike" baseline="0" dirty="0">
                <a:solidFill>
                  <a:srgbClr val="1C85B4"/>
                </a:solidFill>
                <a:latin typeface="Helvetica" panose="020B0604020202020204" pitchFamily="34" charset="0"/>
                <a:cs typeface="Helvetica" panose="020B0604020202020204" pitchFamily="34" charset="0"/>
              </a:rPr>
              <a:t> 2023 </a:t>
            </a:r>
            <a:r>
              <a:rPr lang="fr-FR" sz="1800" b="0" i="0" u="none" strike="noStrike" baseline="0" dirty="0">
                <a:solidFill>
                  <a:srgbClr val="000000"/>
                </a:solidFill>
                <a:latin typeface="Times New Roman" panose="02020603050405020304" pitchFamily="18" charset="0"/>
              </a:rPr>
              <a:t>	</a:t>
            </a:r>
          </a:p>
          <a:p>
            <a:endParaRPr lang="en-US" b="1" dirty="0">
              <a:solidFill>
                <a:srgbClr val="1C85B4"/>
              </a:solidFill>
              <a:latin typeface="Helvetica" panose="020B0604020202020204" pitchFamily="34" charset="0"/>
              <a:cs typeface="Helvetica" panose="020B0604020202020204" pitchFamily="34" charset="0"/>
            </a:endParaRPr>
          </a:p>
          <a:p>
            <a:endParaRPr lang="en-US" sz="1800" dirty="0"/>
          </a:p>
        </p:txBody>
      </p:sp>
      <p:sp>
        <p:nvSpPr>
          <p:cNvPr id="30" name="Text Placeholder 29">
            <a:extLst>
              <a:ext uri="{FF2B5EF4-FFF2-40B4-BE49-F238E27FC236}">
                <a16:creationId xmlns:a16="http://schemas.microsoft.com/office/drawing/2014/main" id="{618A6CDB-FD3D-8862-52CA-B017609A11A2}"/>
              </a:ext>
            </a:extLst>
          </p:cNvPr>
          <p:cNvSpPr>
            <a:spLocks noGrp="1"/>
          </p:cNvSpPr>
          <p:nvPr>
            <p:ph type="body" sz="quarter" idx="25"/>
          </p:nvPr>
        </p:nvSpPr>
        <p:spPr/>
        <p:txBody>
          <a:bodyPr/>
          <a:lstStyle/>
          <a:p>
            <a:endParaRPr lang="en-IT"/>
          </a:p>
        </p:txBody>
      </p:sp>
    </p:spTree>
    <p:extLst>
      <p:ext uri="{BB962C8B-B14F-4D97-AF65-F5344CB8AC3E}">
        <p14:creationId xmlns:p14="http://schemas.microsoft.com/office/powerpoint/2010/main" val="35589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F901C5-39EF-C9C8-9401-2567D235DC7E}"/>
              </a:ext>
            </a:extLst>
          </p:cNvPr>
          <p:cNvSpPr>
            <a:spLocks noGrp="1"/>
          </p:cNvSpPr>
          <p:nvPr>
            <p:ph type="body" sz="quarter" idx="12"/>
          </p:nvPr>
        </p:nvSpPr>
        <p:spPr/>
        <p:txBody>
          <a:bodyPr/>
          <a:lstStyle/>
          <a:p>
            <a:pPr algn="l"/>
            <a:r>
              <a:rPr lang="fr-FR" sz="2400" b="1" dirty="0"/>
              <a:t>PRIORITIES </a:t>
            </a:r>
            <a:r>
              <a:rPr lang="fr-FR" b="1" dirty="0"/>
              <a:t> 2024 ENIC CALL</a:t>
            </a:r>
            <a:endParaRPr lang="en-IT" b="1" dirty="0"/>
          </a:p>
        </p:txBody>
      </p:sp>
      <p:sp>
        <p:nvSpPr>
          <p:cNvPr id="4" name="Text Placeholder 3">
            <a:extLst>
              <a:ext uri="{FF2B5EF4-FFF2-40B4-BE49-F238E27FC236}">
                <a16:creationId xmlns:a16="http://schemas.microsoft.com/office/drawing/2014/main" id="{C30606D7-F7BF-21F0-261A-98F7624C7EBE}"/>
              </a:ext>
            </a:extLst>
          </p:cNvPr>
          <p:cNvSpPr>
            <a:spLocks noGrp="1"/>
          </p:cNvSpPr>
          <p:nvPr>
            <p:ph type="body" sz="quarter" idx="13"/>
          </p:nvPr>
        </p:nvSpPr>
        <p:spPr/>
        <p:txBody>
          <a:bodyPr/>
          <a:lstStyle/>
          <a:p>
            <a:endParaRPr lang="en-IT"/>
          </a:p>
        </p:txBody>
      </p:sp>
      <p:sp>
        <p:nvSpPr>
          <p:cNvPr id="5" name="Text Placeholder 4">
            <a:extLst>
              <a:ext uri="{FF2B5EF4-FFF2-40B4-BE49-F238E27FC236}">
                <a16:creationId xmlns:a16="http://schemas.microsoft.com/office/drawing/2014/main" id="{517FCB75-9AC1-9023-65B6-D35D0BBE6598}"/>
              </a:ext>
            </a:extLst>
          </p:cNvPr>
          <p:cNvSpPr>
            <a:spLocks noGrp="1"/>
          </p:cNvSpPr>
          <p:nvPr>
            <p:ph type="body" sz="quarter" idx="14"/>
          </p:nvPr>
        </p:nvSpPr>
        <p:spPr/>
        <p:txBody>
          <a:bodyPr>
            <a:normAutofit lnSpcReduction="10000"/>
          </a:bodyPr>
          <a:lstStyle/>
          <a:p>
            <a:pPr algn="l"/>
            <a:r>
              <a:rPr lang="fr-FR" dirty="0"/>
              <a:t>Promote </a:t>
            </a:r>
            <a:r>
              <a:rPr lang="fr-FR" dirty="0" err="1"/>
              <a:t>automatic</a:t>
            </a:r>
            <a:r>
              <a:rPr lang="fr-FR" dirty="0"/>
              <a:t> recognition of qualifications </a:t>
            </a:r>
            <a:endParaRPr lang="en-IT" dirty="0"/>
          </a:p>
        </p:txBody>
      </p:sp>
      <p:sp>
        <p:nvSpPr>
          <p:cNvPr id="6" name="Text Placeholder 5">
            <a:extLst>
              <a:ext uri="{FF2B5EF4-FFF2-40B4-BE49-F238E27FC236}">
                <a16:creationId xmlns:a16="http://schemas.microsoft.com/office/drawing/2014/main" id="{F354D20C-9BAA-70B3-1DB2-2D9F61137113}"/>
              </a:ext>
            </a:extLst>
          </p:cNvPr>
          <p:cNvSpPr>
            <a:spLocks noGrp="1"/>
          </p:cNvSpPr>
          <p:nvPr>
            <p:ph type="body" sz="quarter" idx="15"/>
          </p:nvPr>
        </p:nvSpPr>
        <p:spPr/>
        <p:txBody>
          <a:bodyPr/>
          <a:lstStyle/>
          <a:p>
            <a:endParaRPr lang="en-IT"/>
          </a:p>
        </p:txBody>
      </p:sp>
      <p:sp>
        <p:nvSpPr>
          <p:cNvPr id="7" name="Text Placeholder 6">
            <a:extLst>
              <a:ext uri="{FF2B5EF4-FFF2-40B4-BE49-F238E27FC236}">
                <a16:creationId xmlns:a16="http://schemas.microsoft.com/office/drawing/2014/main" id="{3C3A61BF-544A-5A3F-D429-331DC9B04A0E}"/>
              </a:ext>
            </a:extLst>
          </p:cNvPr>
          <p:cNvSpPr>
            <a:spLocks noGrp="1"/>
          </p:cNvSpPr>
          <p:nvPr>
            <p:ph type="body" sz="quarter" idx="16"/>
          </p:nvPr>
        </p:nvSpPr>
        <p:spPr/>
        <p:txBody>
          <a:bodyPr>
            <a:noAutofit/>
          </a:bodyPr>
          <a:lstStyle/>
          <a:p>
            <a:pPr marL="0" indent="0" algn="l">
              <a:buNone/>
            </a:pPr>
            <a:r>
              <a:rPr lang="fr-FR" dirty="0"/>
              <a:t>Support digitalisation in the recognition </a:t>
            </a:r>
            <a:endParaRPr lang="en-IT" dirty="0"/>
          </a:p>
        </p:txBody>
      </p:sp>
      <p:sp>
        <p:nvSpPr>
          <p:cNvPr id="8" name="Text Placeholder 7">
            <a:extLst>
              <a:ext uri="{FF2B5EF4-FFF2-40B4-BE49-F238E27FC236}">
                <a16:creationId xmlns:a16="http://schemas.microsoft.com/office/drawing/2014/main" id="{B7A04DE8-7FE2-1667-6CB8-714BCE8CA7A3}"/>
              </a:ext>
            </a:extLst>
          </p:cNvPr>
          <p:cNvSpPr>
            <a:spLocks noGrp="1"/>
          </p:cNvSpPr>
          <p:nvPr>
            <p:ph type="body" sz="quarter" idx="17"/>
          </p:nvPr>
        </p:nvSpPr>
        <p:spPr/>
        <p:txBody>
          <a:bodyPr/>
          <a:lstStyle/>
          <a:p>
            <a:endParaRPr lang="en-IT"/>
          </a:p>
        </p:txBody>
      </p:sp>
      <p:sp>
        <p:nvSpPr>
          <p:cNvPr id="9" name="Text Placeholder 8">
            <a:extLst>
              <a:ext uri="{FF2B5EF4-FFF2-40B4-BE49-F238E27FC236}">
                <a16:creationId xmlns:a16="http://schemas.microsoft.com/office/drawing/2014/main" id="{3D666D37-A7E2-93D8-8648-84925BE37BE1}"/>
              </a:ext>
            </a:extLst>
          </p:cNvPr>
          <p:cNvSpPr>
            <a:spLocks noGrp="1"/>
          </p:cNvSpPr>
          <p:nvPr>
            <p:ph type="body" sz="quarter" idx="18"/>
          </p:nvPr>
        </p:nvSpPr>
        <p:spPr/>
        <p:txBody>
          <a:bodyPr>
            <a:normAutofit lnSpcReduction="10000"/>
          </a:bodyPr>
          <a:lstStyle/>
          <a:p>
            <a:pPr algn="l"/>
            <a:r>
              <a:rPr lang="en-US" dirty="0"/>
              <a:t>Article 7 of the LRC - recognition of refugees qualifications </a:t>
            </a:r>
          </a:p>
          <a:p>
            <a:endParaRPr lang="en-IT" dirty="0"/>
          </a:p>
        </p:txBody>
      </p:sp>
      <p:sp>
        <p:nvSpPr>
          <p:cNvPr id="10" name="Text Placeholder 9">
            <a:extLst>
              <a:ext uri="{FF2B5EF4-FFF2-40B4-BE49-F238E27FC236}">
                <a16:creationId xmlns:a16="http://schemas.microsoft.com/office/drawing/2014/main" id="{CF7B583B-B9DA-A45B-D2D9-945F02A5BC4B}"/>
              </a:ext>
            </a:extLst>
          </p:cNvPr>
          <p:cNvSpPr>
            <a:spLocks noGrp="1"/>
          </p:cNvSpPr>
          <p:nvPr>
            <p:ph type="body" sz="quarter" idx="19"/>
          </p:nvPr>
        </p:nvSpPr>
        <p:spPr/>
        <p:txBody>
          <a:bodyPr/>
          <a:lstStyle/>
          <a:p>
            <a:endParaRPr lang="en-IT"/>
          </a:p>
        </p:txBody>
      </p:sp>
      <p:sp>
        <p:nvSpPr>
          <p:cNvPr id="11" name="Text Placeholder 10">
            <a:extLst>
              <a:ext uri="{FF2B5EF4-FFF2-40B4-BE49-F238E27FC236}">
                <a16:creationId xmlns:a16="http://schemas.microsoft.com/office/drawing/2014/main" id="{9E3304C5-144F-F367-C4D5-D7559B170E35}"/>
              </a:ext>
            </a:extLst>
          </p:cNvPr>
          <p:cNvSpPr>
            <a:spLocks noGrp="1"/>
          </p:cNvSpPr>
          <p:nvPr>
            <p:ph type="body" sz="quarter" idx="20"/>
          </p:nvPr>
        </p:nvSpPr>
        <p:spPr/>
        <p:txBody>
          <a:bodyPr>
            <a:normAutofit/>
          </a:bodyPr>
          <a:lstStyle/>
          <a:p>
            <a:pPr algn="l"/>
            <a:r>
              <a:rPr lang="en-US" dirty="0"/>
              <a:t>Countering education fraud</a:t>
            </a:r>
            <a:endParaRPr lang="en-US" sz="2400" dirty="0"/>
          </a:p>
          <a:p>
            <a:endParaRPr lang="en-IT" dirty="0"/>
          </a:p>
        </p:txBody>
      </p:sp>
      <p:sp>
        <p:nvSpPr>
          <p:cNvPr id="12" name="Text Placeholder 11">
            <a:extLst>
              <a:ext uri="{FF2B5EF4-FFF2-40B4-BE49-F238E27FC236}">
                <a16:creationId xmlns:a16="http://schemas.microsoft.com/office/drawing/2014/main" id="{6D57121C-8D5D-F500-8545-B9A062FBB123}"/>
              </a:ext>
            </a:extLst>
          </p:cNvPr>
          <p:cNvSpPr>
            <a:spLocks noGrp="1"/>
          </p:cNvSpPr>
          <p:nvPr>
            <p:ph type="body" sz="quarter" idx="21"/>
          </p:nvPr>
        </p:nvSpPr>
        <p:spPr/>
        <p:txBody>
          <a:bodyPr/>
          <a:lstStyle/>
          <a:p>
            <a:endParaRPr lang="en-IT"/>
          </a:p>
        </p:txBody>
      </p:sp>
      <p:sp>
        <p:nvSpPr>
          <p:cNvPr id="13" name="Text Placeholder 12">
            <a:extLst>
              <a:ext uri="{FF2B5EF4-FFF2-40B4-BE49-F238E27FC236}">
                <a16:creationId xmlns:a16="http://schemas.microsoft.com/office/drawing/2014/main" id="{A74ACA66-D20E-D574-EE46-99A3275C16D2}"/>
              </a:ext>
            </a:extLst>
          </p:cNvPr>
          <p:cNvSpPr>
            <a:spLocks noGrp="1"/>
          </p:cNvSpPr>
          <p:nvPr>
            <p:ph type="body" sz="quarter" idx="22"/>
          </p:nvPr>
        </p:nvSpPr>
        <p:spPr/>
        <p:txBody>
          <a:bodyPr/>
          <a:lstStyle/>
          <a:p>
            <a:endParaRPr lang="en-IT" dirty="0"/>
          </a:p>
        </p:txBody>
      </p:sp>
      <p:sp>
        <p:nvSpPr>
          <p:cNvPr id="14" name="Text Placeholder 13">
            <a:extLst>
              <a:ext uri="{FF2B5EF4-FFF2-40B4-BE49-F238E27FC236}">
                <a16:creationId xmlns:a16="http://schemas.microsoft.com/office/drawing/2014/main" id="{775F0A7C-6F0D-35AA-FC9F-B81E0B04D394}"/>
              </a:ext>
            </a:extLst>
          </p:cNvPr>
          <p:cNvSpPr>
            <a:spLocks noGrp="1"/>
          </p:cNvSpPr>
          <p:nvPr>
            <p:ph type="body" sz="quarter" idx="23"/>
          </p:nvPr>
        </p:nvSpPr>
        <p:spPr/>
        <p:txBody>
          <a:bodyPr/>
          <a:lstStyle/>
          <a:p>
            <a:endParaRPr lang="en-IT"/>
          </a:p>
        </p:txBody>
      </p:sp>
      <p:sp>
        <p:nvSpPr>
          <p:cNvPr id="17" name="TextBox 16">
            <a:extLst>
              <a:ext uri="{FF2B5EF4-FFF2-40B4-BE49-F238E27FC236}">
                <a16:creationId xmlns:a16="http://schemas.microsoft.com/office/drawing/2014/main" id="{DB71B391-7EB1-647E-9896-A30BC5E5B8D7}"/>
              </a:ext>
            </a:extLst>
          </p:cNvPr>
          <p:cNvSpPr txBox="1"/>
          <p:nvPr/>
        </p:nvSpPr>
        <p:spPr>
          <a:xfrm>
            <a:off x="6261904" y="-544010"/>
            <a:ext cx="0" cy="0"/>
          </a:xfrm>
          <a:prstGeom prst="rect">
            <a:avLst/>
          </a:prstGeom>
        </p:spPr>
        <p:txBody>
          <a:bodyPr wrap="none" rtlCol="0">
            <a:noAutofit/>
          </a:bodyPr>
          <a:lstStyle/>
          <a:p>
            <a:pPr algn="l"/>
            <a:endParaRPr lang="en-IT" sz="1200" dirty="0">
              <a:solidFill>
                <a:srgbClr val="1C85B4"/>
              </a:solidFill>
            </a:endParaRPr>
          </a:p>
        </p:txBody>
      </p:sp>
      <p:pic>
        <p:nvPicPr>
          <p:cNvPr id="15" name="Picture Placeholder 14">
            <a:extLst>
              <a:ext uri="{FF2B5EF4-FFF2-40B4-BE49-F238E27FC236}">
                <a16:creationId xmlns:a16="http://schemas.microsoft.com/office/drawing/2014/main" id="{EB2B98AD-C495-FA9B-3834-46038AC127F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p:blipFill>
        <p:spPr/>
      </p:pic>
    </p:spTree>
    <p:extLst>
      <p:ext uri="{BB962C8B-B14F-4D97-AF65-F5344CB8AC3E}">
        <p14:creationId xmlns:p14="http://schemas.microsoft.com/office/powerpoint/2010/main" val="2328542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1A2E156-EF38-CE91-8E84-4656564D508F}"/>
              </a:ext>
            </a:extLst>
          </p:cNvPr>
          <p:cNvSpPr>
            <a:spLocks noGrp="1"/>
          </p:cNvSpPr>
          <p:nvPr>
            <p:ph type="body" sz="quarter" idx="14"/>
          </p:nvPr>
        </p:nvSpPr>
        <p:spPr>
          <a:xfrm>
            <a:off x="6569933" y="5763475"/>
            <a:ext cx="5063267" cy="192822"/>
          </a:xfrm>
        </p:spPr>
        <p:txBody>
          <a:bodyPr>
            <a:normAutofit fontScale="47500" lnSpcReduction="20000"/>
          </a:bodyPr>
          <a:lstStyle/>
          <a:p>
            <a:endParaRPr lang="en-IT" dirty="0"/>
          </a:p>
        </p:txBody>
      </p:sp>
      <p:sp>
        <p:nvSpPr>
          <p:cNvPr id="18" name="Text Placeholder 17">
            <a:extLst>
              <a:ext uri="{FF2B5EF4-FFF2-40B4-BE49-F238E27FC236}">
                <a16:creationId xmlns:a16="http://schemas.microsoft.com/office/drawing/2014/main" id="{AF496355-A07D-1899-8CC0-26B340475835}"/>
              </a:ext>
            </a:extLst>
          </p:cNvPr>
          <p:cNvSpPr>
            <a:spLocks noGrp="1"/>
          </p:cNvSpPr>
          <p:nvPr>
            <p:ph type="body" sz="quarter" idx="15"/>
          </p:nvPr>
        </p:nvSpPr>
        <p:spPr>
          <a:xfrm>
            <a:off x="6049260" y="5681663"/>
            <a:ext cx="1023909" cy="73935"/>
          </a:xfrm>
        </p:spPr>
        <p:txBody>
          <a:bodyPr/>
          <a:lstStyle/>
          <a:p>
            <a:endParaRPr lang="en-IT" dirty="0"/>
          </a:p>
        </p:txBody>
      </p:sp>
      <p:sp>
        <p:nvSpPr>
          <p:cNvPr id="19" name="Text Placeholder 18">
            <a:extLst>
              <a:ext uri="{FF2B5EF4-FFF2-40B4-BE49-F238E27FC236}">
                <a16:creationId xmlns:a16="http://schemas.microsoft.com/office/drawing/2014/main" id="{A2780A9C-80CD-950A-89A9-1AACCECC93C6}"/>
              </a:ext>
            </a:extLst>
          </p:cNvPr>
          <p:cNvSpPr>
            <a:spLocks noGrp="1"/>
          </p:cNvSpPr>
          <p:nvPr>
            <p:ph type="body" sz="quarter" idx="16"/>
          </p:nvPr>
        </p:nvSpPr>
        <p:spPr>
          <a:xfrm flipV="1">
            <a:off x="6569933" y="5619978"/>
            <a:ext cx="3499225" cy="533396"/>
          </a:xfrm>
        </p:spPr>
        <p:txBody>
          <a:bodyPr>
            <a:normAutofit/>
          </a:bodyPr>
          <a:lstStyle/>
          <a:p>
            <a:endParaRPr lang="en-IT" dirty="0"/>
          </a:p>
        </p:txBody>
      </p:sp>
      <p:sp>
        <p:nvSpPr>
          <p:cNvPr id="20" name="Text Placeholder 19">
            <a:extLst>
              <a:ext uri="{FF2B5EF4-FFF2-40B4-BE49-F238E27FC236}">
                <a16:creationId xmlns:a16="http://schemas.microsoft.com/office/drawing/2014/main" id="{A75BBD97-9007-55F4-8DA3-7D35DC8D56CC}"/>
              </a:ext>
            </a:extLst>
          </p:cNvPr>
          <p:cNvSpPr>
            <a:spLocks noGrp="1"/>
          </p:cNvSpPr>
          <p:nvPr>
            <p:ph type="body" sz="quarter" idx="17"/>
          </p:nvPr>
        </p:nvSpPr>
        <p:spPr>
          <a:xfrm flipV="1">
            <a:off x="5449696" y="5578478"/>
            <a:ext cx="1023909" cy="92523"/>
          </a:xfrm>
        </p:spPr>
        <p:txBody>
          <a:bodyPr/>
          <a:lstStyle/>
          <a:p>
            <a:endParaRPr lang="en-IT" dirty="0"/>
          </a:p>
        </p:txBody>
      </p:sp>
      <p:sp>
        <p:nvSpPr>
          <p:cNvPr id="21" name="Text Placeholder 20">
            <a:extLst>
              <a:ext uri="{FF2B5EF4-FFF2-40B4-BE49-F238E27FC236}">
                <a16:creationId xmlns:a16="http://schemas.microsoft.com/office/drawing/2014/main" id="{0DB1F6CE-51EE-9FCB-C654-A4C2019844E9}"/>
              </a:ext>
            </a:extLst>
          </p:cNvPr>
          <p:cNvSpPr>
            <a:spLocks noGrp="1"/>
          </p:cNvSpPr>
          <p:nvPr>
            <p:ph type="body" sz="quarter" idx="18"/>
          </p:nvPr>
        </p:nvSpPr>
        <p:spPr>
          <a:xfrm>
            <a:off x="6569934" y="5712501"/>
            <a:ext cx="218142" cy="631377"/>
          </a:xfrm>
        </p:spPr>
        <p:txBody>
          <a:bodyPr/>
          <a:lstStyle/>
          <a:p>
            <a:endParaRPr lang="en-IT" dirty="0"/>
          </a:p>
        </p:txBody>
      </p:sp>
      <p:sp>
        <p:nvSpPr>
          <p:cNvPr id="22" name="Text Placeholder 21">
            <a:extLst>
              <a:ext uri="{FF2B5EF4-FFF2-40B4-BE49-F238E27FC236}">
                <a16:creationId xmlns:a16="http://schemas.microsoft.com/office/drawing/2014/main" id="{99DE747C-D2BD-21F4-2B8E-01458E05BE49}"/>
              </a:ext>
            </a:extLst>
          </p:cNvPr>
          <p:cNvSpPr>
            <a:spLocks noGrp="1"/>
          </p:cNvSpPr>
          <p:nvPr>
            <p:ph type="body" sz="quarter" idx="19"/>
          </p:nvPr>
        </p:nvSpPr>
        <p:spPr/>
        <p:txBody>
          <a:bodyPr/>
          <a:lstStyle/>
          <a:p>
            <a:endParaRPr lang="en-IT"/>
          </a:p>
        </p:txBody>
      </p:sp>
      <p:sp>
        <p:nvSpPr>
          <p:cNvPr id="23" name="Text Placeholder 22">
            <a:extLst>
              <a:ext uri="{FF2B5EF4-FFF2-40B4-BE49-F238E27FC236}">
                <a16:creationId xmlns:a16="http://schemas.microsoft.com/office/drawing/2014/main" id="{5596420A-1FBF-64CE-1E05-4326D83A1B7B}"/>
              </a:ext>
            </a:extLst>
          </p:cNvPr>
          <p:cNvSpPr>
            <a:spLocks noGrp="1"/>
          </p:cNvSpPr>
          <p:nvPr>
            <p:ph type="body" sz="quarter" idx="20"/>
          </p:nvPr>
        </p:nvSpPr>
        <p:spPr>
          <a:xfrm>
            <a:off x="6569933" y="3996539"/>
            <a:ext cx="5063267" cy="1426362"/>
          </a:xfrm>
        </p:spPr>
        <p:txBody>
          <a:bodyPr>
            <a:normAutofit/>
          </a:bodyPr>
          <a:lstStyle/>
          <a:p>
            <a:pPr lvl="0"/>
            <a:r>
              <a:rPr lang="en-GB" b="1" i="0" baseline="0" dirty="0">
                <a:solidFill>
                  <a:srgbClr val="1C85B4"/>
                </a:solidFill>
              </a:rPr>
              <a:t>Ukraine</a:t>
            </a:r>
          </a:p>
          <a:p>
            <a:pPr lvl="0"/>
            <a:r>
              <a:rPr lang="en-GB" b="0" i="0" baseline="0" dirty="0">
                <a:solidFill>
                  <a:srgbClr val="1C85B4"/>
                </a:solidFill>
              </a:rPr>
              <a:t>Information provision on recognition of qualifications from the temporarily occupied territories and combatting education fraud </a:t>
            </a:r>
            <a:endParaRPr lang="en-US" b="0" dirty="0">
              <a:solidFill>
                <a:srgbClr val="1C85B4"/>
              </a:solidFill>
            </a:endParaRPr>
          </a:p>
          <a:p>
            <a:endParaRPr lang="en-IT" dirty="0"/>
          </a:p>
        </p:txBody>
      </p:sp>
      <p:sp>
        <p:nvSpPr>
          <p:cNvPr id="24" name="Text Placeholder 23">
            <a:extLst>
              <a:ext uri="{FF2B5EF4-FFF2-40B4-BE49-F238E27FC236}">
                <a16:creationId xmlns:a16="http://schemas.microsoft.com/office/drawing/2014/main" id="{963830FF-A8ED-9AAB-86DF-863EA909431D}"/>
              </a:ext>
            </a:extLst>
          </p:cNvPr>
          <p:cNvSpPr>
            <a:spLocks noGrp="1"/>
          </p:cNvSpPr>
          <p:nvPr>
            <p:ph type="body" sz="quarter" idx="21"/>
          </p:nvPr>
        </p:nvSpPr>
        <p:spPr/>
        <p:txBody>
          <a:bodyPr/>
          <a:lstStyle/>
          <a:p>
            <a:endParaRPr lang="en-IT" dirty="0"/>
          </a:p>
        </p:txBody>
      </p:sp>
      <p:sp>
        <p:nvSpPr>
          <p:cNvPr id="25" name="Text Placeholder 24">
            <a:extLst>
              <a:ext uri="{FF2B5EF4-FFF2-40B4-BE49-F238E27FC236}">
                <a16:creationId xmlns:a16="http://schemas.microsoft.com/office/drawing/2014/main" id="{5D9D396E-63C1-2A9B-FCD6-D3B085D6CEE7}"/>
              </a:ext>
            </a:extLst>
          </p:cNvPr>
          <p:cNvSpPr>
            <a:spLocks noGrp="1"/>
          </p:cNvSpPr>
          <p:nvPr>
            <p:ph type="body" sz="quarter" idx="22"/>
          </p:nvPr>
        </p:nvSpPr>
        <p:spPr>
          <a:xfrm>
            <a:off x="6569933" y="2791500"/>
            <a:ext cx="5063267" cy="1197162"/>
          </a:xfrm>
        </p:spPr>
        <p:txBody>
          <a:bodyPr>
            <a:normAutofit lnSpcReduction="10000"/>
          </a:bodyPr>
          <a:lstStyle/>
          <a:p>
            <a:pPr lvl="0"/>
            <a:r>
              <a:rPr lang="en-GB" b="1" dirty="0">
                <a:solidFill>
                  <a:srgbClr val="1C85B4"/>
                </a:solidFill>
              </a:rPr>
              <a:t>Bosnia and Herzegovina</a:t>
            </a:r>
          </a:p>
          <a:p>
            <a:pPr lvl="0"/>
            <a:r>
              <a:rPr lang="en-GB" b="0" dirty="0">
                <a:solidFill>
                  <a:srgbClr val="1C85B4"/>
                </a:solidFill>
              </a:rPr>
              <a:t>Mapping of higher education qualifications for the purpose of automatic recognition in region- MOQAR</a:t>
            </a:r>
            <a:endParaRPr lang="en-US" b="0" dirty="0">
              <a:solidFill>
                <a:srgbClr val="1C85B4"/>
              </a:solidFill>
            </a:endParaRPr>
          </a:p>
          <a:p>
            <a:endParaRPr lang="en-IT" dirty="0"/>
          </a:p>
        </p:txBody>
      </p:sp>
      <p:sp>
        <p:nvSpPr>
          <p:cNvPr id="26" name="Text Placeholder 25">
            <a:extLst>
              <a:ext uri="{FF2B5EF4-FFF2-40B4-BE49-F238E27FC236}">
                <a16:creationId xmlns:a16="http://schemas.microsoft.com/office/drawing/2014/main" id="{3674DF86-4902-216B-E3B4-FDF0DAB1525A}"/>
              </a:ext>
            </a:extLst>
          </p:cNvPr>
          <p:cNvSpPr>
            <a:spLocks noGrp="1"/>
          </p:cNvSpPr>
          <p:nvPr>
            <p:ph type="body" sz="quarter" idx="23"/>
          </p:nvPr>
        </p:nvSpPr>
        <p:spPr/>
        <p:txBody>
          <a:bodyPr/>
          <a:lstStyle/>
          <a:p>
            <a:endParaRPr lang="en-IT" dirty="0"/>
          </a:p>
        </p:txBody>
      </p:sp>
      <p:sp>
        <p:nvSpPr>
          <p:cNvPr id="27" name="Text Placeholder 26">
            <a:extLst>
              <a:ext uri="{FF2B5EF4-FFF2-40B4-BE49-F238E27FC236}">
                <a16:creationId xmlns:a16="http://schemas.microsoft.com/office/drawing/2014/main" id="{008C7B7E-0E12-FA72-6D78-213CA5CB783E}"/>
              </a:ext>
            </a:extLst>
          </p:cNvPr>
          <p:cNvSpPr>
            <a:spLocks noGrp="1"/>
          </p:cNvSpPr>
          <p:nvPr>
            <p:ph type="body" sz="quarter" idx="24"/>
          </p:nvPr>
        </p:nvSpPr>
        <p:spPr>
          <a:xfrm>
            <a:off x="6569933" y="1775012"/>
            <a:ext cx="5063267" cy="1016489"/>
          </a:xfrm>
        </p:spPr>
        <p:txBody>
          <a:bodyPr>
            <a:normAutofit/>
          </a:bodyPr>
          <a:lstStyle/>
          <a:p>
            <a:pPr lvl="0"/>
            <a:r>
              <a:rPr lang="en-GB" b="1" i="0" baseline="0" dirty="0">
                <a:solidFill>
                  <a:srgbClr val="1C85B4"/>
                </a:solidFill>
              </a:rPr>
              <a:t>Armenia</a:t>
            </a:r>
          </a:p>
          <a:p>
            <a:pPr lvl="0"/>
            <a:r>
              <a:rPr lang="en-GB" b="0" i="0" baseline="0" dirty="0">
                <a:solidFill>
                  <a:srgbClr val="1C85B4"/>
                </a:solidFill>
              </a:rPr>
              <a:t>Enhancing National Mechanisms of Recognition of Refugees’ Qualifications</a:t>
            </a:r>
            <a:endParaRPr lang="fr-FR" dirty="0">
              <a:solidFill>
                <a:srgbClr val="1C85B4"/>
              </a:solidFill>
            </a:endParaRPr>
          </a:p>
          <a:p>
            <a:endParaRPr lang="en-IT" dirty="0"/>
          </a:p>
        </p:txBody>
      </p:sp>
      <p:sp>
        <p:nvSpPr>
          <p:cNvPr id="28" name="Text Placeholder 27">
            <a:extLst>
              <a:ext uri="{FF2B5EF4-FFF2-40B4-BE49-F238E27FC236}">
                <a16:creationId xmlns:a16="http://schemas.microsoft.com/office/drawing/2014/main" id="{D11D28F3-020F-61A4-C074-CC3722000EDE}"/>
              </a:ext>
            </a:extLst>
          </p:cNvPr>
          <p:cNvSpPr>
            <a:spLocks noGrp="1"/>
          </p:cNvSpPr>
          <p:nvPr>
            <p:ph type="body" sz="quarter" idx="25"/>
          </p:nvPr>
        </p:nvSpPr>
        <p:spPr/>
        <p:txBody>
          <a:bodyPr/>
          <a:lstStyle/>
          <a:p>
            <a:endParaRPr lang="en-IT"/>
          </a:p>
        </p:txBody>
      </p:sp>
      <p:sp>
        <p:nvSpPr>
          <p:cNvPr id="29" name="Text Placeholder 28">
            <a:extLst>
              <a:ext uri="{FF2B5EF4-FFF2-40B4-BE49-F238E27FC236}">
                <a16:creationId xmlns:a16="http://schemas.microsoft.com/office/drawing/2014/main" id="{DBF54EFB-AFA0-8631-45FC-B4284E9F5823}"/>
              </a:ext>
            </a:extLst>
          </p:cNvPr>
          <p:cNvSpPr>
            <a:spLocks noGrp="1"/>
          </p:cNvSpPr>
          <p:nvPr>
            <p:ph type="body" sz="quarter" idx="26"/>
          </p:nvPr>
        </p:nvSpPr>
        <p:spPr/>
        <p:txBody>
          <a:bodyPr/>
          <a:lstStyle/>
          <a:p>
            <a:r>
              <a:rPr lang="fr-FR" dirty="0"/>
              <a:t>2024 ENIC </a:t>
            </a:r>
            <a:r>
              <a:rPr lang="fr-FR" dirty="0" err="1"/>
              <a:t>Projects</a:t>
            </a:r>
            <a:endParaRPr lang="en-IT" dirty="0"/>
          </a:p>
        </p:txBody>
      </p:sp>
      <p:sp>
        <p:nvSpPr>
          <p:cNvPr id="33" name="TextBox 32">
            <a:extLst>
              <a:ext uri="{FF2B5EF4-FFF2-40B4-BE49-F238E27FC236}">
                <a16:creationId xmlns:a16="http://schemas.microsoft.com/office/drawing/2014/main" id="{C789D85D-76AF-2A3C-EF59-3E82187D49CB}"/>
              </a:ext>
            </a:extLst>
          </p:cNvPr>
          <p:cNvSpPr txBox="1"/>
          <p:nvPr/>
        </p:nvSpPr>
        <p:spPr>
          <a:xfrm>
            <a:off x="9468091" y="-474562"/>
            <a:ext cx="0" cy="0"/>
          </a:xfrm>
          <a:prstGeom prst="rect">
            <a:avLst/>
          </a:prstGeom>
        </p:spPr>
        <p:txBody>
          <a:bodyPr wrap="none" rtlCol="0">
            <a:noAutofit/>
          </a:bodyPr>
          <a:lstStyle/>
          <a:p>
            <a:pPr algn="l"/>
            <a:endParaRPr lang="en-IT" sz="1200" dirty="0">
              <a:solidFill>
                <a:srgbClr val="1C85B4"/>
              </a:solidFill>
            </a:endParaRPr>
          </a:p>
        </p:txBody>
      </p:sp>
      <p:sp>
        <p:nvSpPr>
          <p:cNvPr id="3" name="Picture Placeholder 2">
            <a:extLst>
              <a:ext uri="{FF2B5EF4-FFF2-40B4-BE49-F238E27FC236}">
                <a16:creationId xmlns:a16="http://schemas.microsoft.com/office/drawing/2014/main" id="{BEA51AEB-54EE-3FBF-1B4F-250DF743BC53}"/>
              </a:ext>
            </a:extLst>
          </p:cNvPr>
          <p:cNvSpPr>
            <a:spLocks noGrp="1"/>
          </p:cNvSpPr>
          <p:nvPr>
            <p:ph type="pic" sz="quarter" idx="11"/>
          </p:nvPr>
        </p:nvSpPr>
        <p:spPr/>
        <p:txBody>
          <a:bodyPr/>
          <a:lstStyle/>
          <a:p>
            <a:endParaRPr lang="en-IT"/>
          </a:p>
        </p:txBody>
      </p:sp>
      <p:pic>
        <p:nvPicPr>
          <p:cNvPr id="5" name="Picture Placeholder 25" descr="A group of people walking in a hallway&#10;&#10;Description automatically generated">
            <a:extLst>
              <a:ext uri="{FF2B5EF4-FFF2-40B4-BE49-F238E27FC236}">
                <a16:creationId xmlns:a16="http://schemas.microsoft.com/office/drawing/2014/main" id="{3D74C333-2067-7D33-111E-493E866A067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55589" y="0"/>
            <a:ext cx="4578351" cy="6858000"/>
          </a:xfrm>
          <a:prstGeom prst="rect">
            <a:avLst/>
          </a:prstGeom>
          <a:solidFill>
            <a:schemeClr val="bg1">
              <a:lumMod val="95000"/>
            </a:schemeClr>
          </a:solidFill>
          <a:ln>
            <a:noFill/>
          </a:ln>
          <a:effectLst/>
        </p:spPr>
      </p:pic>
    </p:spTree>
    <p:extLst>
      <p:ext uri="{BB962C8B-B14F-4D97-AF65-F5344CB8AC3E}">
        <p14:creationId xmlns:p14="http://schemas.microsoft.com/office/powerpoint/2010/main" val="3884521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a:extLst>
              <a:ext uri="{FF2B5EF4-FFF2-40B4-BE49-F238E27FC236}">
                <a16:creationId xmlns:a16="http://schemas.microsoft.com/office/drawing/2014/main" id="{7625F3D8-E284-95F6-BF6D-4DE9B0C39E5D}"/>
              </a:ext>
            </a:extLst>
          </p:cNvPr>
          <p:cNvGrpSpPr/>
          <p:nvPr/>
        </p:nvGrpSpPr>
        <p:grpSpPr>
          <a:xfrm>
            <a:off x="1991258" y="2044064"/>
            <a:ext cx="2763969" cy="1675491"/>
            <a:chOff x="902962" y="2336672"/>
            <a:chExt cx="3607459" cy="2546113"/>
          </a:xfrm>
        </p:grpSpPr>
        <p:grpSp>
          <p:nvGrpSpPr>
            <p:cNvPr id="13" name="Group 12">
              <a:extLst>
                <a:ext uri="{FF2B5EF4-FFF2-40B4-BE49-F238E27FC236}">
                  <a16:creationId xmlns:a16="http://schemas.microsoft.com/office/drawing/2014/main" id="{9493C5F3-F208-2D93-AB37-B76654075C3C}"/>
                </a:ext>
              </a:extLst>
            </p:cNvPr>
            <p:cNvGrpSpPr/>
            <p:nvPr/>
          </p:nvGrpSpPr>
          <p:grpSpPr>
            <a:xfrm>
              <a:off x="902962" y="2336672"/>
              <a:ext cx="3607459" cy="2546113"/>
              <a:chOff x="566231" y="2168369"/>
              <a:chExt cx="3607459" cy="2546113"/>
            </a:xfrm>
          </p:grpSpPr>
          <p:grpSp>
            <p:nvGrpSpPr>
              <p:cNvPr id="16" name="Gruppo 1">
                <a:extLst>
                  <a:ext uri="{FF2B5EF4-FFF2-40B4-BE49-F238E27FC236}">
                    <a16:creationId xmlns:a16="http://schemas.microsoft.com/office/drawing/2014/main" id="{FB32DC76-7B1B-FB0C-74EA-CF46D4226A62}"/>
                  </a:ext>
                </a:extLst>
              </p:cNvPr>
              <p:cNvGrpSpPr/>
              <p:nvPr/>
            </p:nvGrpSpPr>
            <p:grpSpPr>
              <a:xfrm>
                <a:off x="970950" y="2902535"/>
                <a:ext cx="3202740" cy="1748737"/>
                <a:chOff x="1980992" y="2243234"/>
                <a:chExt cx="3923976" cy="2142541"/>
              </a:xfrm>
            </p:grpSpPr>
            <p:sp>
              <p:nvSpPr>
                <p:cNvPr id="29" name="TextBox 8">
                  <a:hlinkClick r:id="rId3"/>
                  <a:extLst>
                    <a:ext uri="{FF2B5EF4-FFF2-40B4-BE49-F238E27FC236}">
                      <a16:creationId xmlns:a16="http://schemas.microsoft.com/office/drawing/2014/main" id="{9A5300CF-E1F2-36F0-D811-32EC364FD706}"/>
                    </a:ext>
                  </a:extLst>
                </p:cNvPr>
                <p:cNvSpPr txBox="1"/>
                <p:nvPr/>
              </p:nvSpPr>
              <p:spPr>
                <a:xfrm>
                  <a:off x="1986584" y="4008689"/>
                  <a:ext cx="3614025" cy="377086"/>
                </a:xfrm>
                <a:prstGeom prst="rect">
                  <a:avLst/>
                </a:prstGeom>
                <a:noFill/>
              </p:spPr>
              <p:txBody>
                <a:bodyPr wrap="square" rtlCol="0">
                  <a:spAutoFit/>
                </a:bodyPr>
                <a:lstStyle/>
                <a:p>
                  <a:r>
                    <a:rPr lang="en-CA" sz="1400" dirty="0" err="1">
                      <a:solidFill>
                        <a:schemeClr val="bg1"/>
                      </a:solidFill>
                      <a:latin typeface="Helvetica" pitchFamily="2" charset="0"/>
                    </a:rPr>
                    <a:t>Enic-Naric</a:t>
                  </a:r>
                  <a:r>
                    <a:rPr lang="en-CA" sz="1400" dirty="0">
                      <a:solidFill>
                        <a:schemeClr val="bg1"/>
                      </a:solidFill>
                      <a:latin typeface="Helvetica" pitchFamily="2" charset="0"/>
                    </a:rPr>
                    <a:t> Networks</a:t>
                  </a:r>
                </a:p>
              </p:txBody>
            </p:sp>
            <p:sp>
              <p:nvSpPr>
                <p:cNvPr id="30" name="TextBox 21">
                  <a:hlinkClick r:id="rId4"/>
                  <a:extLst>
                    <a:ext uri="{FF2B5EF4-FFF2-40B4-BE49-F238E27FC236}">
                      <a16:creationId xmlns:a16="http://schemas.microsoft.com/office/drawing/2014/main" id="{387EB4F7-97A5-E170-A525-1898F350E916}"/>
                    </a:ext>
                  </a:extLst>
                </p:cNvPr>
                <p:cNvSpPr txBox="1"/>
                <p:nvPr/>
              </p:nvSpPr>
              <p:spPr>
                <a:xfrm>
                  <a:off x="1980992" y="2243234"/>
                  <a:ext cx="2982279" cy="377086"/>
                </a:xfrm>
                <a:prstGeom prst="rect">
                  <a:avLst/>
                </a:prstGeom>
                <a:noFill/>
              </p:spPr>
              <p:txBody>
                <a:bodyPr wrap="square" rtlCol="0">
                  <a:spAutoFit/>
                </a:bodyPr>
                <a:lstStyle/>
                <a:p>
                  <a:r>
                    <a:rPr lang="en-CA" sz="1400" dirty="0">
                      <a:solidFill>
                        <a:schemeClr val="bg1"/>
                      </a:solidFill>
                      <a:latin typeface="Helvetica" pitchFamily="2" charset="0"/>
                    </a:rPr>
                    <a:t>@ENIC_NARIC</a:t>
                  </a:r>
                </a:p>
              </p:txBody>
            </p:sp>
            <p:sp>
              <p:nvSpPr>
                <p:cNvPr id="31" name="TextBox 22">
                  <a:hlinkClick r:id="rId5"/>
                  <a:extLst>
                    <a:ext uri="{FF2B5EF4-FFF2-40B4-BE49-F238E27FC236}">
                      <a16:creationId xmlns:a16="http://schemas.microsoft.com/office/drawing/2014/main" id="{ACCF1E92-0FF0-5C9B-90BD-B1B4EBD9E9C7}"/>
                    </a:ext>
                  </a:extLst>
                </p:cNvPr>
                <p:cNvSpPr txBox="1"/>
                <p:nvPr/>
              </p:nvSpPr>
              <p:spPr>
                <a:xfrm>
                  <a:off x="1986584" y="3144851"/>
                  <a:ext cx="3918384" cy="377086"/>
                </a:xfrm>
                <a:prstGeom prst="rect">
                  <a:avLst/>
                </a:prstGeom>
                <a:noFill/>
              </p:spPr>
              <p:txBody>
                <a:bodyPr wrap="square" rtlCol="0">
                  <a:spAutoFit/>
                </a:bodyPr>
                <a:lstStyle/>
                <a:p>
                  <a:r>
                    <a:rPr lang="en-CA" sz="1400" dirty="0">
                      <a:solidFill>
                        <a:schemeClr val="bg1"/>
                      </a:solidFill>
                      <a:latin typeface="Helvetica" pitchFamily="2" charset="0"/>
                    </a:rPr>
                    <a:t>ENIC-NARIC Networks</a:t>
                  </a:r>
                </a:p>
              </p:txBody>
            </p:sp>
          </p:grpSp>
          <p:pic>
            <p:nvPicPr>
              <p:cNvPr id="20" name="Immagine 16">
                <a:hlinkClick r:id="rId3"/>
                <a:extLst>
                  <a:ext uri="{FF2B5EF4-FFF2-40B4-BE49-F238E27FC236}">
                    <a16:creationId xmlns:a16="http://schemas.microsoft.com/office/drawing/2014/main" id="{7B8DE0DF-C0DE-06B0-37E7-77803AC15E3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75406" y="4314372"/>
                <a:ext cx="400110" cy="400110"/>
              </a:xfrm>
              <a:prstGeom prst="rect">
                <a:avLst/>
              </a:prstGeom>
            </p:spPr>
          </p:pic>
          <p:pic>
            <p:nvPicPr>
              <p:cNvPr id="22" name="Immagine 17">
                <a:hlinkClick r:id="rId5"/>
                <a:extLst>
                  <a:ext uri="{FF2B5EF4-FFF2-40B4-BE49-F238E27FC236}">
                    <a16:creationId xmlns:a16="http://schemas.microsoft.com/office/drawing/2014/main" id="{D856B3B5-A298-72B2-9FAA-862CFEC33F5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75405" y="3605791"/>
                <a:ext cx="400110" cy="400110"/>
              </a:xfrm>
              <a:prstGeom prst="rect">
                <a:avLst/>
              </a:prstGeom>
            </p:spPr>
          </p:pic>
          <p:sp>
            <p:nvSpPr>
              <p:cNvPr id="24" name="TextBox 21">
                <a:hlinkClick r:id="rId4"/>
                <a:extLst>
                  <a:ext uri="{FF2B5EF4-FFF2-40B4-BE49-F238E27FC236}">
                    <a16:creationId xmlns:a16="http://schemas.microsoft.com/office/drawing/2014/main" id="{F97E2F81-2536-483B-1249-8F2387DE0E15}"/>
                  </a:ext>
                </a:extLst>
              </p:cNvPr>
              <p:cNvSpPr txBox="1"/>
              <p:nvPr/>
            </p:nvSpPr>
            <p:spPr>
              <a:xfrm>
                <a:off x="986561" y="2168369"/>
                <a:ext cx="2434131" cy="307777"/>
              </a:xfrm>
              <a:prstGeom prst="rect">
                <a:avLst/>
              </a:prstGeom>
              <a:noFill/>
            </p:spPr>
            <p:txBody>
              <a:bodyPr wrap="square" rtlCol="0">
                <a:spAutoFit/>
              </a:bodyPr>
              <a:lstStyle/>
              <a:p>
                <a:r>
                  <a:rPr lang="en-CA" sz="1400" dirty="0">
                    <a:solidFill>
                      <a:schemeClr val="bg1"/>
                    </a:solidFill>
                    <a:latin typeface="Helvetica" pitchFamily="2" charset="0"/>
                    <a:hlinkClick r:id="rId8">
                      <a:extLst>
                        <a:ext uri="{A12FA001-AC4F-418D-AE19-62706E023703}">
                          <ahyp:hlinkClr xmlns:ahyp="http://schemas.microsoft.com/office/drawing/2018/hyperlinkcolor" val="tx"/>
                        </a:ext>
                      </a:extLst>
                    </a:hlinkClick>
                  </a:rPr>
                  <a:t>www.enic-naric.net</a:t>
                </a:r>
                <a:r>
                  <a:rPr lang="en-CA" sz="1400" dirty="0">
                    <a:solidFill>
                      <a:schemeClr val="bg1"/>
                    </a:solidFill>
                    <a:latin typeface="Helvetica" pitchFamily="2" charset="0"/>
                  </a:rPr>
                  <a:t> </a:t>
                </a:r>
              </a:p>
            </p:txBody>
          </p:sp>
          <p:sp>
            <p:nvSpPr>
              <p:cNvPr id="26" name="Shape 2857">
                <a:extLst>
                  <a:ext uri="{FF2B5EF4-FFF2-40B4-BE49-F238E27FC236}">
                    <a16:creationId xmlns:a16="http://schemas.microsoft.com/office/drawing/2014/main" id="{7BA6AC43-0836-E546-C803-02FD2F54B281}"/>
                  </a:ext>
                </a:extLst>
              </p:cNvPr>
              <p:cNvSpPr/>
              <p:nvPr/>
            </p:nvSpPr>
            <p:spPr>
              <a:xfrm>
                <a:off x="566231" y="2173239"/>
                <a:ext cx="383375" cy="383375"/>
              </a:xfrm>
              <a:custGeom>
                <a:avLst/>
                <a:gdLst/>
                <a:ahLst/>
                <a:cxnLst>
                  <a:cxn ang="0">
                    <a:pos x="wd2" y="hd2"/>
                  </a:cxn>
                  <a:cxn ang="5400000">
                    <a:pos x="wd2" y="hd2"/>
                  </a:cxn>
                  <a:cxn ang="10800000">
                    <a:pos x="wd2" y="hd2"/>
                  </a:cxn>
                  <a:cxn ang="16200000">
                    <a:pos x="wd2" y="hd2"/>
                  </a:cxn>
                </a:cxnLst>
                <a:rect l="0" t="0" r="r" b="b"/>
                <a:pathLst>
                  <a:path w="21600" h="21600" extrusionOk="0">
                    <a:moveTo>
                      <a:pt x="18429" y="14128"/>
                    </a:moveTo>
                    <a:cubicBezTo>
                      <a:pt x="17041" y="13430"/>
                      <a:pt x="15777" y="12523"/>
                      <a:pt x="14684" y="11440"/>
                    </a:cubicBezTo>
                    <a:cubicBezTo>
                      <a:pt x="15214" y="10618"/>
                      <a:pt x="15664" y="9739"/>
                      <a:pt x="16034" y="8820"/>
                    </a:cubicBezTo>
                    <a:cubicBezTo>
                      <a:pt x="16089" y="8826"/>
                      <a:pt x="16143" y="8836"/>
                      <a:pt x="16200" y="8836"/>
                    </a:cubicBezTo>
                    <a:cubicBezTo>
                      <a:pt x="17013" y="8836"/>
                      <a:pt x="17673" y="8177"/>
                      <a:pt x="17673" y="7364"/>
                    </a:cubicBezTo>
                    <a:cubicBezTo>
                      <a:pt x="17673" y="6787"/>
                      <a:pt x="17339" y="6294"/>
                      <a:pt x="16856" y="6052"/>
                    </a:cubicBezTo>
                    <a:cubicBezTo>
                      <a:pt x="17033" y="5170"/>
                      <a:pt x="17144" y="4264"/>
                      <a:pt x="17167" y="3336"/>
                    </a:cubicBezTo>
                    <a:cubicBezTo>
                      <a:pt x="19277" y="5136"/>
                      <a:pt x="20618" y="7809"/>
                      <a:pt x="20618" y="10800"/>
                    </a:cubicBezTo>
                    <a:cubicBezTo>
                      <a:pt x="20618" y="11764"/>
                      <a:pt x="20469" y="12689"/>
                      <a:pt x="20209" y="13568"/>
                    </a:cubicBezTo>
                    <a:cubicBezTo>
                      <a:pt x="19628" y="13783"/>
                      <a:pt x="19034" y="13971"/>
                      <a:pt x="18429" y="14128"/>
                    </a:cubicBezTo>
                    <a:moveTo>
                      <a:pt x="10800" y="20618"/>
                    </a:moveTo>
                    <a:cubicBezTo>
                      <a:pt x="8406" y="20618"/>
                      <a:pt x="6213" y="19759"/>
                      <a:pt x="4509" y="18335"/>
                    </a:cubicBezTo>
                    <a:cubicBezTo>
                      <a:pt x="6552" y="17934"/>
                      <a:pt x="8450" y="17135"/>
                      <a:pt x="10128" y="16031"/>
                    </a:cubicBezTo>
                    <a:cubicBezTo>
                      <a:pt x="10330" y="16135"/>
                      <a:pt x="10556" y="16200"/>
                      <a:pt x="10800" y="16200"/>
                    </a:cubicBezTo>
                    <a:cubicBezTo>
                      <a:pt x="11273" y="16200"/>
                      <a:pt x="11689" y="15973"/>
                      <a:pt x="11959" y="15627"/>
                    </a:cubicBezTo>
                    <a:cubicBezTo>
                      <a:pt x="12547" y="15680"/>
                      <a:pt x="13142" y="15709"/>
                      <a:pt x="13745" y="15709"/>
                    </a:cubicBezTo>
                    <a:cubicBezTo>
                      <a:pt x="15323" y="15709"/>
                      <a:pt x="16852" y="15508"/>
                      <a:pt x="18322" y="15156"/>
                    </a:cubicBezTo>
                    <a:cubicBezTo>
                      <a:pt x="18660" y="15317"/>
                      <a:pt x="18998" y="15480"/>
                      <a:pt x="19350" y="15618"/>
                    </a:cubicBezTo>
                    <a:cubicBezTo>
                      <a:pt x="17665" y="18601"/>
                      <a:pt x="14470" y="20618"/>
                      <a:pt x="10800" y="20618"/>
                    </a:cubicBezTo>
                    <a:moveTo>
                      <a:pt x="3539" y="17392"/>
                    </a:moveTo>
                    <a:cubicBezTo>
                      <a:pt x="3476" y="16840"/>
                      <a:pt x="3436" y="16279"/>
                      <a:pt x="3436" y="15709"/>
                    </a:cubicBezTo>
                    <a:cubicBezTo>
                      <a:pt x="3436" y="14763"/>
                      <a:pt x="3536" y="13842"/>
                      <a:pt x="3707" y="12946"/>
                    </a:cubicBezTo>
                    <a:cubicBezTo>
                      <a:pt x="5455" y="13988"/>
                      <a:pt x="7377" y="14767"/>
                      <a:pt x="9421" y="15226"/>
                    </a:cubicBezTo>
                    <a:cubicBezTo>
                      <a:pt x="9431" y="15253"/>
                      <a:pt x="9436" y="15282"/>
                      <a:pt x="9447" y="15308"/>
                    </a:cubicBezTo>
                    <a:cubicBezTo>
                      <a:pt x="7724" y="16421"/>
                      <a:pt x="5761" y="17193"/>
                      <a:pt x="3643" y="17506"/>
                    </a:cubicBezTo>
                    <a:cubicBezTo>
                      <a:pt x="3608" y="17469"/>
                      <a:pt x="3573" y="17430"/>
                      <a:pt x="3539" y="17392"/>
                    </a:cubicBezTo>
                    <a:moveTo>
                      <a:pt x="3075" y="11369"/>
                    </a:moveTo>
                    <a:cubicBezTo>
                      <a:pt x="2361" y="10869"/>
                      <a:pt x="1683" y="10321"/>
                      <a:pt x="1046" y="9729"/>
                    </a:cubicBezTo>
                    <a:cubicBezTo>
                      <a:pt x="1528" y="5299"/>
                      <a:pt x="4955" y="1762"/>
                      <a:pt x="9331" y="1104"/>
                    </a:cubicBezTo>
                    <a:cubicBezTo>
                      <a:pt x="9335" y="1629"/>
                      <a:pt x="9363" y="2148"/>
                      <a:pt x="9417" y="2660"/>
                    </a:cubicBezTo>
                    <a:cubicBezTo>
                      <a:pt x="8572" y="3227"/>
                      <a:pt x="7787" y="3879"/>
                      <a:pt x="7069" y="4596"/>
                    </a:cubicBezTo>
                    <a:cubicBezTo>
                      <a:pt x="6863" y="4486"/>
                      <a:pt x="6632" y="4418"/>
                      <a:pt x="6382" y="4418"/>
                    </a:cubicBezTo>
                    <a:cubicBezTo>
                      <a:pt x="5569" y="4418"/>
                      <a:pt x="4909" y="5078"/>
                      <a:pt x="4909" y="5891"/>
                    </a:cubicBezTo>
                    <a:cubicBezTo>
                      <a:pt x="4909" y="6236"/>
                      <a:pt x="5033" y="6549"/>
                      <a:pt x="5231" y="6800"/>
                    </a:cubicBezTo>
                    <a:cubicBezTo>
                      <a:pt x="4279" y="8179"/>
                      <a:pt x="3550" y="9719"/>
                      <a:pt x="3075" y="11369"/>
                    </a:cubicBezTo>
                    <a:moveTo>
                      <a:pt x="2466" y="15973"/>
                    </a:moveTo>
                    <a:cubicBezTo>
                      <a:pt x="1563" y="14521"/>
                      <a:pt x="1025" y="12821"/>
                      <a:pt x="989" y="10995"/>
                    </a:cubicBezTo>
                    <a:cubicBezTo>
                      <a:pt x="1570" y="11492"/>
                      <a:pt x="2180" y="11955"/>
                      <a:pt x="2817" y="12383"/>
                    </a:cubicBezTo>
                    <a:cubicBezTo>
                      <a:pt x="2585" y="13456"/>
                      <a:pt x="2455" y="14567"/>
                      <a:pt x="2455" y="15709"/>
                    </a:cubicBezTo>
                    <a:cubicBezTo>
                      <a:pt x="2455" y="15798"/>
                      <a:pt x="2464" y="15885"/>
                      <a:pt x="2466" y="15973"/>
                    </a:cubicBezTo>
                    <a:moveTo>
                      <a:pt x="13428" y="11540"/>
                    </a:moveTo>
                    <a:cubicBezTo>
                      <a:pt x="12907" y="12264"/>
                      <a:pt x="12315" y="12931"/>
                      <a:pt x="11674" y="13548"/>
                    </a:cubicBezTo>
                    <a:cubicBezTo>
                      <a:pt x="11429" y="13366"/>
                      <a:pt x="11129" y="13255"/>
                      <a:pt x="10800" y="13255"/>
                    </a:cubicBezTo>
                    <a:cubicBezTo>
                      <a:pt x="10166" y="13255"/>
                      <a:pt x="9631" y="13657"/>
                      <a:pt x="9423" y="14218"/>
                    </a:cubicBezTo>
                    <a:cubicBezTo>
                      <a:pt x="7455" y="13751"/>
                      <a:pt x="5607" y="12973"/>
                      <a:pt x="3936" y="11937"/>
                    </a:cubicBezTo>
                    <a:cubicBezTo>
                      <a:pt x="4379" y="10266"/>
                      <a:pt x="5100" y="8708"/>
                      <a:pt x="6060" y="7326"/>
                    </a:cubicBezTo>
                    <a:cubicBezTo>
                      <a:pt x="6164" y="7349"/>
                      <a:pt x="6271" y="7364"/>
                      <a:pt x="6382" y="7364"/>
                    </a:cubicBezTo>
                    <a:cubicBezTo>
                      <a:pt x="7195" y="7364"/>
                      <a:pt x="7855" y="6704"/>
                      <a:pt x="7855" y="5891"/>
                    </a:cubicBezTo>
                    <a:cubicBezTo>
                      <a:pt x="7855" y="5688"/>
                      <a:pt x="7813" y="5493"/>
                      <a:pt x="7739" y="5317"/>
                    </a:cubicBezTo>
                    <a:cubicBezTo>
                      <a:pt x="8307" y="4747"/>
                      <a:pt x="8920" y="4221"/>
                      <a:pt x="9575" y="3749"/>
                    </a:cubicBezTo>
                    <a:cubicBezTo>
                      <a:pt x="10104" y="6723"/>
                      <a:pt x="11479" y="9397"/>
                      <a:pt x="13428" y="11540"/>
                    </a:cubicBezTo>
                    <a:moveTo>
                      <a:pt x="10800" y="982"/>
                    </a:moveTo>
                    <a:cubicBezTo>
                      <a:pt x="11347" y="982"/>
                      <a:pt x="11881" y="1038"/>
                      <a:pt x="12403" y="1125"/>
                    </a:cubicBezTo>
                    <a:cubicBezTo>
                      <a:pt x="11696" y="1400"/>
                      <a:pt x="11005" y="1707"/>
                      <a:pt x="10354" y="2081"/>
                    </a:cubicBezTo>
                    <a:cubicBezTo>
                      <a:pt x="10328" y="1726"/>
                      <a:pt x="10311" y="1368"/>
                      <a:pt x="10310" y="1007"/>
                    </a:cubicBezTo>
                    <a:cubicBezTo>
                      <a:pt x="10474" y="999"/>
                      <a:pt x="10635" y="982"/>
                      <a:pt x="10800" y="982"/>
                    </a:cubicBezTo>
                    <a:moveTo>
                      <a:pt x="14120" y="12262"/>
                    </a:moveTo>
                    <a:cubicBezTo>
                      <a:pt x="14982" y="13097"/>
                      <a:pt x="15950" y="13819"/>
                      <a:pt x="16986" y="14440"/>
                    </a:cubicBezTo>
                    <a:cubicBezTo>
                      <a:pt x="15933" y="14626"/>
                      <a:pt x="14852" y="14727"/>
                      <a:pt x="13745" y="14727"/>
                    </a:cubicBezTo>
                    <a:cubicBezTo>
                      <a:pt x="13246" y="14727"/>
                      <a:pt x="12754" y="14702"/>
                      <a:pt x="12265" y="14664"/>
                    </a:cubicBezTo>
                    <a:cubicBezTo>
                      <a:pt x="12259" y="14569"/>
                      <a:pt x="12250" y="14475"/>
                      <a:pt x="12229" y="14385"/>
                    </a:cubicBezTo>
                    <a:cubicBezTo>
                      <a:pt x="12921" y="13737"/>
                      <a:pt x="13555" y="13027"/>
                      <a:pt x="14120" y="12262"/>
                    </a:cubicBezTo>
                    <a:moveTo>
                      <a:pt x="16188" y="2597"/>
                    </a:moveTo>
                    <a:cubicBezTo>
                      <a:pt x="16191" y="2713"/>
                      <a:pt x="16200" y="2828"/>
                      <a:pt x="16200" y="2945"/>
                    </a:cubicBezTo>
                    <a:cubicBezTo>
                      <a:pt x="16200" y="3967"/>
                      <a:pt x="16092" y="4962"/>
                      <a:pt x="15894" y="5924"/>
                    </a:cubicBezTo>
                    <a:cubicBezTo>
                      <a:pt x="15227" y="6065"/>
                      <a:pt x="14727" y="6656"/>
                      <a:pt x="14727" y="7364"/>
                    </a:cubicBezTo>
                    <a:cubicBezTo>
                      <a:pt x="14727" y="7765"/>
                      <a:pt x="14888" y="8127"/>
                      <a:pt x="15149" y="8393"/>
                    </a:cubicBezTo>
                    <a:cubicBezTo>
                      <a:pt x="14827" y="9199"/>
                      <a:pt x="14443" y="9973"/>
                      <a:pt x="13991" y="10701"/>
                    </a:cubicBezTo>
                    <a:cubicBezTo>
                      <a:pt x="12159" y="8620"/>
                      <a:pt x="10894" y="6025"/>
                      <a:pt x="10469" y="3152"/>
                    </a:cubicBezTo>
                    <a:cubicBezTo>
                      <a:pt x="11590" y="2463"/>
                      <a:pt x="12813" y="1934"/>
                      <a:pt x="14106" y="1565"/>
                    </a:cubicBezTo>
                    <a:cubicBezTo>
                      <a:pt x="14844" y="1829"/>
                      <a:pt x="15544" y="2173"/>
                      <a:pt x="16188" y="2597"/>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bg1"/>
              </a:solidFill>
              <a:ln w="12700">
                <a:miter lim="400000"/>
              </a:ln>
            </p:spPr>
            <p:txBody>
              <a:bodyPr lIns="38091" tIns="38091" rIns="38091" bIns="38091" anchor="ctr"/>
              <a:lstStyle/>
              <a:p>
                <a:pPr defTabSz="45705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dirty="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pic>
          <p:nvPicPr>
            <p:cNvPr id="3" name="Picture 2" descr="A blue x in a white circle&#10;&#10;Description automatically generated">
              <a:extLst>
                <a:ext uri="{FF2B5EF4-FFF2-40B4-BE49-F238E27FC236}">
                  <a16:creationId xmlns:a16="http://schemas.microsoft.com/office/drawing/2014/main" id="{20241F4F-62ED-4A51-B30C-ADA73A9EA1C3}"/>
                </a:ext>
              </a:extLst>
            </p:cNvPr>
            <p:cNvPicPr>
              <a:picLocks noChangeAspect="1"/>
            </p:cNvPicPr>
            <p:nvPr/>
          </p:nvPicPr>
          <p:blipFill rotWithShape="1">
            <a:blip r:embed="rId9" cstate="email">
              <a:extLst>
                <a:ext uri="{28A0092B-C50C-407E-A947-70E740481C1C}">
                  <a14:useLocalDpi xmlns:a14="http://schemas.microsoft.com/office/drawing/2010/main" val="0"/>
                </a:ext>
              </a:extLst>
            </a:blip>
            <a:srcRect l="28355" t="22656" r="19007" b="23843"/>
            <a:stretch/>
          </p:blipFill>
          <p:spPr>
            <a:xfrm>
              <a:off x="912136" y="3066023"/>
              <a:ext cx="393155" cy="399600"/>
            </a:xfrm>
            <a:prstGeom prst="rect">
              <a:avLst/>
            </a:prstGeom>
          </p:spPr>
        </p:pic>
      </p:grpSp>
      <p:pic>
        <p:nvPicPr>
          <p:cNvPr id="4" name="Immagine 3" descr="Immagine che contiene testo, Carattere, schermata, bianco&#10;&#10;Descrizione generata automaticamente">
            <a:extLst>
              <a:ext uri="{FF2B5EF4-FFF2-40B4-BE49-F238E27FC236}">
                <a16:creationId xmlns:a16="http://schemas.microsoft.com/office/drawing/2014/main" id="{D02ADE81-505B-0D37-556C-CAA06B954A17}"/>
              </a:ext>
            </a:extLst>
          </p:cNvPr>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535812" y="5185317"/>
            <a:ext cx="2256090" cy="471587"/>
          </a:xfrm>
          <a:prstGeom prst="rect">
            <a:avLst/>
          </a:prstGeom>
        </p:spPr>
      </p:pic>
      <p:sp>
        <p:nvSpPr>
          <p:cNvPr id="5" name="Text Placeholder 9">
            <a:extLst>
              <a:ext uri="{FF2B5EF4-FFF2-40B4-BE49-F238E27FC236}">
                <a16:creationId xmlns:a16="http://schemas.microsoft.com/office/drawing/2014/main" id="{F9FA09C3-1909-8A77-102A-98A91CF68B2B}"/>
              </a:ext>
            </a:extLst>
          </p:cNvPr>
          <p:cNvSpPr txBox="1">
            <a:spLocks/>
          </p:cNvSpPr>
          <p:nvPr/>
        </p:nvSpPr>
        <p:spPr>
          <a:xfrm>
            <a:off x="2801192" y="5144526"/>
            <a:ext cx="3908070" cy="568134"/>
          </a:xfrm>
          <a:prstGeom prst="rect">
            <a:avLst/>
          </a:prstGeom>
        </p:spPr>
        <p:txBody>
          <a:bodyPr vert="horz" lIns="91440" tIns="45720" rIns="91440" bIns="45720" rtlCol="0">
            <a:normAutofit/>
          </a:bodyPr>
          <a:lstStyle>
            <a:lvl1pPr marL="0" indent="0" algn="l" defTabSz="914377" rtl="0" eaLnBrk="1" latinLnBrk="0" hangingPunct="1">
              <a:lnSpc>
                <a:spcPct val="100000"/>
              </a:lnSpc>
              <a:spcBef>
                <a:spcPts val="1000"/>
              </a:spcBef>
              <a:buClr>
                <a:srgbClr val="1C85B4"/>
              </a:buClr>
              <a:buFont typeface="Arial" panose="020B0604020202020204" pitchFamily="34" charset="0"/>
              <a:buNone/>
              <a:defRPr lang="en-GB" sz="2400" b="0" i="0" kern="1200">
                <a:solidFill>
                  <a:schemeClr val="bg1"/>
                </a:solidFill>
                <a:latin typeface="Helvetica" pitchFamily="2" charset="0"/>
                <a:ea typeface="+mn-ea"/>
                <a:cs typeface="+mn-cs"/>
              </a:defRPr>
            </a:lvl1pPr>
            <a:lvl2pPr marL="457189" indent="0" algn="l" defTabSz="914377" rtl="0" eaLnBrk="1" latinLnBrk="0" hangingPunct="1">
              <a:lnSpc>
                <a:spcPct val="90000"/>
              </a:lnSpc>
              <a:spcBef>
                <a:spcPts val="500"/>
              </a:spcBef>
              <a:buClr>
                <a:srgbClr val="1C85B4"/>
              </a:buClr>
              <a:buSzPct val="100000"/>
              <a:buFont typeface="Courier New" panose="02070309020205020404" pitchFamily="49" charset="0"/>
              <a:buNone/>
              <a:defRPr sz="3200" kern="1200">
                <a:solidFill>
                  <a:schemeClr val="tx1">
                    <a:lumMod val="65000"/>
                    <a:lumOff val="35000"/>
                  </a:schemeClr>
                </a:solidFill>
                <a:latin typeface="Times" pitchFamily="2" charset="0"/>
                <a:ea typeface="+mn-ea"/>
                <a:cs typeface="+mn-cs"/>
              </a:defRPr>
            </a:lvl2pPr>
            <a:lvl3pPr marL="914377" indent="0" algn="l" defTabSz="914377" rtl="0" eaLnBrk="1" latinLnBrk="0" hangingPunct="1">
              <a:lnSpc>
                <a:spcPct val="90000"/>
              </a:lnSpc>
              <a:spcBef>
                <a:spcPts val="500"/>
              </a:spcBef>
              <a:buClr>
                <a:srgbClr val="1C85B4"/>
              </a:buClr>
              <a:buFont typeface="Wingdings" pitchFamily="2" charset="2"/>
              <a:buNone/>
              <a:defRPr sz="3200" kern="1200">
                <a:solidFill>
                  <a:schemeClr val="tx1">
                    <a:lumMod val="65000"/>
                    <a:lumOff val="35000"/>
                  </a:schemeClr>
                </a:solidFill>
                <a:latin typeface="Times" pitchFamily="2" charset="0"/>
                <a:ea typeface="+mn-ea"/>
                <a:cs typeface="+mn-cs"/>
              </a:defRPr>
            </a:lvl3pPr>
            <a:lvl4pPr marL="1371566" indent="0" algn="l" defTabSz="914377" rtl="0" eaLnBrk="1" latinLnBrk="0" hangingPunct="1">
              <a:lnSpc>
                <a:spcPct val="90000"/>
              </a:lnSpc>
              <a:spcBef>
                <a:spcPts val="500"/>
              </a:spcBef>
              <a:buClr>
                <a:srgbClr val="1C85B4"/>
              </a:buClr>
              <a:buFont typeface="Wingdings" pitchFamily="2" charset="2"/>
              <a:buNone/>
              <a:defRPr sz="3200" kern="1200">
                <a:solidFill>
                  <a:schemeClr val="tx1">
                    <a:lumMod val="65000"/>
                    <a:lumOff val="35000"/>
                  </a:schemeClr>
                </a:solidFill>
                <a:latin typeface="Times" pitchFamily="2" charset="0"/>
                <a:ea typeface="+mn-ea"/>
                <a:cs typeface="+mn-cs"/>
              </a:defRPr>
            </a:lvl4pPr>
            <a:lvl5pPr marL="1828754" indent="0" algn="l" defTabSz="914377" rtl="0" eaLnBrk="1" latinLnBrk="0" hangingPunct="1">
              <a:lnSpc>
                <a:spcPct val="90000"/>
              </a:lnSpc>
              <a:spcBef>
                <a:spcPts val="500"/>
              </a:spcBef>
              <a:buFont typeface="Arial" panose="020B0604020202020204" pitchFamily="34" charset="0"/>
              <a:buNone/>
              <a:defRPr sz="3200" kern="1200">
                <a:solidFill>
                  <a:schemeClr val="tx1">
                    <a:lumMod val="65000"/>
                    <a:lumOff val="35000"/>
                  </a:schemeClr>
                </a:solidFill>
                <a:latin typeface="Times" pitchFamily="2"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sz="700" b="0" i="0">
                <a:effectLst/>
                <a:latin typeface="arial" panose="020B060402020202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1050"/>
          </a:p>
        </p:txBody>
      </p:sp>
      <p:sp>
        <p:nvSpPr>
          <p:cNvPr id="6" name="CasellaDiTesto 5">
            <a:extLst>
              <a:ext uri="{FF2B5EF4-FFF2-40B4-BE49-F238E27FC236}">
                <a16:creationId xmlns:a16="http://schemas.microsoft.com/office/drawing/2014/main" id="{C700D97A-E499-18B6-8B29-0E2BE1526529}"/>
              </a:ext>
            </a:extLst>
          </p:cNvPr>
          <p:cNvSpPr txBox="1"/>
          <p:nvPr/>
        </p:nvSpPr>
        <p:spPr>
          <a:xfrm>
            <a:off x="497170" y="4329899"/>
            <a:ext cx="6669660" cy="568134"/>
          </a:xfrm>
          <a:prstGeom prst="rect">
            <a:avLst/>
          </a:prstGeom>
        </p:spPr>
        <p:txBody>
          <a:bodyPr wrap="square" rtlCol="0">
            <a:noAutofit/>
          </a:bodyPr>
          <a:lstStyle/>
          <a:p>
            <a:pPr algn="l">
              <a:lnSpc>
                <a:spcPct val="150000"/>
              </a:lnSpc>
            </a:pPr>
            <a:r>
              <a:rPr lang="en-GB" sz="1200">
                <a:solidFill>
                  <a:schemeClr val="bg1"/>
                </a:solidFill>
                <a:latin typeface="Arial" panose="020B0604020202020204" pitchFamily="34" charset="0"/>
                <a:cs typeface="Arial" panose="020B0604020202020204" pitchFamily="34" charset="0"/>
              </a:rPr>
              <a:t>Organised in the framework of the project MEETALY – </a:t>
            </a:r>
            <a:r>
              <a:rPr lang="en-GB" sz="1200" i="1">
                <a:solidFill>
                  <a:schemeClr val="bg1"/>
                </a:solidFill>
                <a:latin typeface="Arial" panose="020B0604020202020204" pitchFamily="34" charset="0"/>
                <a:cs typeface="Arial" panose="020B0604020202020204" pitchFamily="34" charset="0"/>
              </a:rPr>
              <a:t>ENIC-NARIC Annual Joint Meeting 2024</a:t>
            </a:r>
          </a:p>
          <a:p>
            <a:pPr algn="l">
              <a:lnSpc>
                <a:spcPct val="150000"/>
              </a:lnSpc>
            </a:pPr>
            <a:r>
              <a:rPr lang="en-GB" sz="1200">
                <a:solidFill>
                  <a:schemeClr val="bg1"/>
                </a:solidFill>
                <a:latin typeface="Arial" panose="020B0604020202020204" pitchFamily="34" charset="0"/>
                <a:cs typeface="Arial" panose="020B0604020202020204" pitchFamily="34" charset="0"/>
              </a:rPr>
              <a:t>Naples, 23-25 June 2024</a:t>
            </a:r>
          </a:p>
        </p:txBody>
      </p:sp>
    </p:spTree>
    <p:extLst>
      <p:ext uri="{BB962C8B-B14F-4D97-AF65-F5344CB8AC3E}">
        <p14:creationId xmlns:p14="http://schemas.microsoft.com/office/powerpoint/2010/main" val="4252772281"/>
      </p:ext>
    </p:extLst>
  </p:cSld>
  <p:clrMapOvr>
    <a:masterClrMapping/>
  </p:clrMapOvr>
</p:sld>
</file>

<file path=ppt/theme/theme1.xml><?xml version="1.0" encoding="utf-8"?>
<a:theme xmlns:a="http://schemas.openxmlformats.org/drawingml/2006/main" name="1_Default Theme">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1C84B4"/>
      </a:hlink>
      <a:folHlink>
        <a:srgbClr val="1C84B4"/>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noAutofit/>
      </a:bodyPr>
      <a:lstStyle>
        <a:defPPr algn="l">
          <a:defRPr sz="1200" dirty="0" smtClean="0">
            <a:solidFill>
              <a:srgbClr val="1C85B4"/>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d22bdd0-808b-4738-840e-f729cc15409a">
      <Terms xmlns="http://schemas.microsoft.com/office/infopath/2007/PartnerControls"/>
    </lcf76f155ced4ddcb4097134ff3c332f>
    <TaxCatchAll xmlns="6e348532-ef12-4371-b203-2d6aae2d3b5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DA297390C61C74DB81564E32E39CC71" ma:contentTypeVersion="17" ma:contentTypeDescription="Create a new document." ma:contentTypeScope="" ma:versionID="86df2f4e7fe86640d6ddb9a32daf4d99">
  <xsd:schema xmlns:xsd="http://www.w3.org/2001/XMLSchema" xmlns:xs="http://www.w3.org/2001/XMLSchema" xmlns:p="http://schemas.microsoft.com/office/2006/metadata/properties" xmlns:ns2="6e348532-ef12-4371-b203-2d6aae2d3b5e" xmlns:ns3="ed22bdd0-808b-4738-840e-f729cc15409a" targetNamespace="http://schemas.microsoft.com/office/2006/metadata/properties" ma:root="true" ma:fieldsID="01e672e3b0557df979c8ee4d1e25700f" ns2:_="" ns3:_="">
    <xsd:import namespace="6e348532-ef12-4371-b203-2d6aae2d3b5e"/>
    <xsd:import namespace="ed22bdd0-808b-4738-840e-f729cc1540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lcf76f155ced4ddcb4097134ff3c332f" minOccurs="0"/>
                <xsd:element ref="ns2:TaxCatchAll" minOccurs="0"/>
                <xsd:element ref="ns3:MediaServiceDateTaken" minOccurs="0"/>
                <xsd:element ref="ns3:MediaLengthInSecond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348532-ef12-4371-b203-2d6aae2d3b5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f92023aa-7704-4464-bc09-6af1163bf33b}" ma:internalName="TaxCatchAll" ma:showField="CatchAllData" ma:web="6e348532-ef12-4371-b203-2d6aae2d3b5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d22bdd0-808b-4738-840e-f729cc15409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e7bab1e1-c238-4a69-8c59-f5cf17c1a827"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738115D-8914-4A77-9EF2-9C24C00E88EF}">
  <ds:schemaRefs>
    <ds:schemaRef ds:uri="http://schemas.microsoft.com/sharepoint/v3/contenttype/forms"/>
  </ds:schemaRefs>
</ds:datastoreItem>
</file>

<file path=customXml/itemProps2.xml><?xml version="1.0" encoding="utf-8"?>
<ds:datastoreItem xmlns:ds="http://schemas.openxmlformats.org/officeDocument/2006/customXml" ds:itemID="{CCEFA138-8963-4B96-93CC-9A6B99CB05AC}">
  <ds:schemaRefs>
    <ds:schemaRef ds:uri="ed22bdd0-808b-4738-840e-f729cc15409a"/>
    <ds:schemaRef ds:uri="http://purl.org/dc/terms/"/>
    <ds:schemaRef ds:uri="http://www.w3.org/XML/1998/namespace"/>
    <ds:schemaRef ds:uri="http://schemas.microsoft.com/office/2006/documentManagement/types"/>
    <ds:schemaRef ds:uri="6e348532-ef12-4371-b203-2d6aae2d3b5e"/>
    <ds:schemaRef ds:uri="http://schemas.microsoft.com/office/infopath/2007/PartnerControls"/>
    <ds:schemaRef ds:uri="http://purl.org/dc/elements/1.1/"/>
    <ds:schemaRef ds:uri="http://schemas.openxmlformats.org/package/2006/metadata/core-propertie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29D92747-8D7B-46AA-A900-A4DE4C6EC9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e348532-ef12-4371-b203-2d6aae2d3b5e"/>
    <ds:schemaRef ds:uri="ed22bdd0-808b-4738-840e-f729cc1540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41536</TotalTime>
  <Words>230</Words>
  <Application>Microsoft Office PowerPoint</Application>
  <PresentationFormat>Widescreen</PresentationFormat>
  <Paragraphs>33</Paragraphs>
  <Slides>5</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vt:i4>
      </vt:variant>
    </vt:vector>
  </HeadingPairs>
  <TitlesOfParts>
    <vt:vector size="16" baseType="lpstr">
      <vt:lpstr>Arial</vt:lpstr>
      <vt:lpstr>Arial</vt:lpstr>
      <vt:lpstr>Calibri</vt:lpstr>
      <vt:lpstr>Calibri Light</vt:lpstr>
      <vt:lpstr>Courier New</vt:lpstr>
      <vt:lpstr>Gill Sans</vt:lpstr>
      <vt:lpstr>Helvetica</vt:lpstr>
      <vt:lpstr>Times</vt:lpstr>
      <vt:lpstr>Times New Roman</vt:lpstr>
      <vt:lpstr>Wingdings</vt:lpstr>
      <vt:lpstr>1_Default Theme</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ENIC-NARIC PowerPoint Template</dc:title>
  <dc:subject/>
  <dc:creator>PIU Eva</dc:creator>
  <cp:keywords/>
  <dc:description/>
  <cp:lastModifiedBy>DOLGOVA-DREYER Catherine</cp:lastModifiedBy>
  <cp:revision>6702</cp:revision>
  <dcterms:created xsi:type="dcterms:W3CDTF">2014-11-12T21:47:38Z</dcterms:created>
  <dcterms:modified xsi:type="dcterms:W3CDTF">2025-07-22T14:52:17Z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0x0101006DA297390C61C74DB81564E32E39CC71</vt:lpwstr>
  </property>
</Properties>
</file>