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8" r:id="rId2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3366CC"/>
    <a:srgbClr val="CCECFF"/>
    <a:srgbClr val="FFFF00"/>
    <a:srgbClr val="33CCFF"/>
    <a:srgbClr val="CC00CC"/>
    <a:srgbClr val="00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80" d="100"/>
          <a:sy n="80" d="100"/>
        </p:scale>
        <p:origin x="-27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8C774-F8A4-4531-8165-B8B1B2028D80}" type="datetime1">
              <a:rPr lang="en-GB"/>
              <a:pPr>
                <a:defRPr/>
              </a:pPr>
              <a:t>24/10/2011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14DF8-D7C4-47CF-B8E1-F0ECAEBAB1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4D265-E1A4-4B25-9927-56D3E0E4E7E5}" type="datetime1">
              <a:rPr lang="en-GB"/>
              <a:pPr>
                <a:defRPr/>
              </a:pPr>
              <a:t>24/10/2011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0D262-7781-44D6-AA57-E656651A32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3FE35-A525-46C4-8533-442E9B62290F}" type="datetime1">
              <a:rPr lang="en-GB"/>
              <a:pPr>
                <a:defRPr/>
              </a:pPr>
              <a:t>24/10/2011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A856-3CFF-4425-8735-B54D73E7C1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22133-A1CB-46D1-A168-BEB6EA1D53FE}" type="datetime1">
              <a:rPr lang="en-GB"/>
              <a:pPr>
                <a:defRPr/>
              </a:pPr>
              <a:t>24/10/2011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51C20-C905-4FB7-8901-6D05AA65CF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588A9-7D9F-4085-AF58-342BE8F79236}" type="datetime1">
              <a:rPr lang="en-GB"/>
              <a:pPr>
                <a:defRPr/>
              </a:pPr>
              <a:t>24/10/2011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AF944-D837-4C84-8310-04F7275AB7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4E932-B03E-431E-9E68-CC89EEEB890F}" type="datetime1">
              <a:rPr lang="en-GB"/>
              <a:pPr>
                <a:defRPr/>
              </a:pPr>
              <a:t>24/10/2011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6272C-2268-4CAD-B263-BF6E709D55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B2CDB-AC0D-4893-82A4-54FCF2F83052}" type="datetime1">
              <a:rPr lang="en-GB"/>
              <a:pPr>
                <a:defRPr/>
              </a:pPr>
              <a:t>24/10/2011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C480F-3035-4C56-AE76-3CF680C973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08BED-A471-4E59-823D-CFC34F100668}" type="datetime1">
              <a:rPr lang="en-GB"/>
              <a:pPr>
                <a:defRPr/>
              </a:pPr>
              <a:t>24/10/2011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851A4-A944-40AB-A101-F64F96504C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0E26-9EDF-436C-90E0-AF4FD5140ECD}" type="datetime1">
              <a:rPr lang="en-GB"/>
              <a:pPr>
                <a:defRPr/>
              </a:pPr>
              <a:t>24/10/2011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88B6F-C6B2-40D5-AC80-8629D51DE4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D1568-4D83-4EA0-825D-7FC765F021E6}" type="datetime1">
              <a:rPr lang="en-GB"/>
              <a:pPr>
                <a:defRPr/>
              </a:pPr>
              <a:t>24/10/2011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67FA9-6D46-450B-B93E-128DA0549A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2E614-7CF3-47D4-AF88-1AD9F894F466}" type="datetime1">
              <a:rPr lang="en-GB"/>
              <a:pPr>
                <a:defRPr/>
              </a:pPr>
              <a:t>24/10/2011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E7D2B-F53D-4CC6-8944-57E6870A98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431CF040-F471-4D0E-A2F9-42BD532C1867}" type="datetime1">
              <a:rPr lang="en-GB"/>
              <a:pPr>
                <a:defRPr/>
              </a:pPr>
              <a:t>24/10/2011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FC8F1F72-517F-4648-98F4-8F45BA0097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9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9" charset="-128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9" charset="-128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9" charset="-128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9" charset="-128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9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9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9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9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ctrTitle"/>
          </p:nvPr>
        </p:nvSpPr>
        <p:spPr>
          <a:xfrm>
            <a:off x="684213" y="0"/>
            <a:ext cx="7416800" cy="1196975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en-US" sz="3300" smtClean="0">
                <a:ea typeface="ＭＳ Ｐゴシック"/>
              </a:rPr>
              <a:t/>
            </a:r>
            <a:br>
              <a:rPr lang="en-US" sz="3300" smtClean="0">
                <a:ea typeface="ＭＳ Ｐゴシック"/>
              </a:rPr>
            </a:br>
            <a:r>
              <a:rPr lang="en-US" sz="3300" smtClean="0">
                <a:ea typeface="ＭＳ Ｐゴシック"/>
              </a:rPr>
              <a:t/>
            </a:r>
            <a:br>
              <a:rPr lang="en-US" sz="3300" smtClean="0">
                <a:ea typeface="ＭＳ Ｐゴシック"/>
              </a:rPr>
            </a:br>
            <a:r>
              <a:rPr lang="en-US" sz="3600" b="1" smtClean="0">
                <a:solidFill>
                  <a:srgbClr val="CCECFF"/>
                </a:solidFill>
                <a:ea typeface="ＭＳ Ｐゴシック"/>
              </a:rPr>
              <a:t>Conseil de l’Europe</a:t>
            </a:r>
            <a:br>
              <a:rPr lang="en-US" sz="3600" b="1" smtClean="0">
                <a:solidFill>
                  <a:srgbClr val="CCECFF"/>
                </a:solidFill>
                <a:ea typeface="ＭＳ Ｐゴシック"/>
              </a:rPr>
            </a:br>
            <a:r>
              <a:rPr lang="fr-FR" sz="3600" b="1" smtClean="0">
                <a:solidFill>
                  <a:srgbClr val="99CCFF"/>
                </a:solidFill>
                <a:ea typeface="ＭＳ Ｐゴシック"/>
              </a:rPr>
              <a:t>7ème Forum pour l’avenir de la démocratie </a:t>
            </a:r>
            <a:br>
              <a:rPr lang="fr-FR" sz="3600" b="1" smtClean="0">
                <a:solidFill>
                  <a:srgbClr val="99CCFF"/>
                </a:solidFill>
                <a:ea typeface="ＭＳ Ｐゴシック"/>
              </a:rPr>
            </a:br>
            <a:r>
              <a:rPr lang="fr-FR" sz="3600" smtClean="0">
                <a:solidFill>
                  <a:srgbClr val="99CCFF"/>
                </a:solidFill>
                <a:ea typeface="ＭＳ Ｐゴシック"/>
              </a:rPr>
              <a:t>(Chypre, 13-14 octobre 2011)</a:t>
            </a:r>
            <a:endParaRPr lang="en-US" sz="3600" b="1" smtClean="0">
              <a:solidFill>
                <a:srgbClr val="CCECFF"/>
              </a:solidFill>
              <a:ea typeface="ＭＳ Ｐゴシック"/>
            </a:endParaRPr>
          </a:p>
        </p:txBody>
      </p:sp>
      <p:sp>
        <p:nvSpPr>
          <p:cNvPr id="13314" name="Rectangle 3"/>
          <p:cNvSpPr>
            <a:spLocks noGrp="1"/>
          </p:cNvSpPr>
          <p:nvPr>
            <p:ph type="subTitle" idx="1"/>
          </p:nvPr>
        </p:nvSpPr>
        <p:spPr>
          <a:xfrm>
            <a:off x="539750" y="2852738"/>
            <a:ext cx="8424863" cy="2062162"/>
          </a:xfrm>
        </p:spPr>
        <p:txBody>
          <a:bodyPr/>
          <a:lstStyle/>
          <a:p>
            <a:pPr eaLnBrk="1" hangingPunct="1"/>
            <a:r>
              <a:rPr lang="fr-FR" b="1" i="1" smtClean="0">
                <a:solidFill>
                  <a:srgbClr val="FFFF00"/>
                </a:solidFill>
                <a:ea typeface="ＭＳ Ｐゴシック"/>
              </a:rPr>
              <a:t>Dans une transition post révolution, </a:t>
            </a:r>
            <a:r>
              <a:rPr lang="fr-FR" b="1" i="1" u="sng" smtClean="0">
                <a:solidFill>
                  <a:srgbClr val="FFFF00"/>
                </a:solidFill>
                <a:ea typeface="ＭＳ Ｐゴシック"/>
              </a:rPr>
              <a:t>La promesse</a:t>
            </a:r>
            <a:r>
              <a:rPr lang="fr-FR" b="1" i="1" smtClean="0">
                <a:solidFill>
                  <a:srgbClr val="FFFF00"/>
                </a:solidFill>
                <a:ea typeface="ＭＳ Ｐゴシック"/>
              </a:rPr>
              <a:t> et </a:t>
            </a:r>
            <a:r>
              <a:rPr lang="fr-FR" b="1" i="1" u="sng" smtClean="0">
                <a:solidFill>
                  <a:srgbClr val="FFFF00"/>
                </a:solidFill>
                <a:ea typeface="ＭＳ Ｐゴシック"/>
              </a:rPr>
              <a:t>la confiance</a:t>
            </a:r>
            <a:r>
              <a:rPr lang="fr-FR" b="1" i="1" smtClean="0">
                <a:solidFill>
                  <a:srgbClr val="FFFF00"/>
                </a:solidFill>
                <a:ea typeface="ＭＳ Ｐゴシック"/>
              </a:rPr>
              <a:t> dans l’instauration d’une nouvelle démocratie sont-elles des facteurs de développement de la cohésion sociale ?</a:t>
            </a:r>
            <a:endParaRPr lang="fr-FR" smtClean="0">
              <a:solidFill>
                <a:srgbClr val="FFFF00"/>
              </a:solidFill>
              <a:ea typeface="ＭＳ Ｐゴシック"/>
            </a:endParaRPr>
          </a:p>
        </p:txBody>
      </p:sp>
      <p:pic>
        <p:nvPicPr>
          <p:cNvPr id="13315" name="Picture 4" descr="logo council of euro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3988" y="0"/>
            <a:ext cx="1370012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3924300" y="5732463"/>
            <a:ext cx="4572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b="1">
                <a:solidFill>
                  <a:srgbClr val="FFC000"/>
                </a:solidFill>
                <a:cs typeface="ＭＳ Ｐゴシック"/>
              </a:rPr>
              <a:t>Prof. Kamel BESBES</a:t>
            </a:r>
          </a:p>
          <a:p>
            <a:pPr algn="r"/>
            <a:r>
              <a:rPr lang="fr-FR" b="1">
                <a:solidFill>
                  <a:srgbClr val="FFC000"/>
                </a:solidFill>
                <a:cs typeface="ＭＳ Ｐゴシック"/>
              </a:rPr>
              <a:t>Université de Monastir - Tunisie</a:t>
            </a:r>
          </a:p>
        </p:txBody>
      </p:sp>
      <p:pic>
        <p:nvPicPr>
          <p:cNvPr id="13317" name="Picture 6" descr="C:\Users\KB\Pictures\villesT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23975" cy="174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1235</TotalTime>
  <Words>45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Theme</vt:lpstr>
      <vt:lpstr>  Conseil de l’Europe 7ème Forum pour l’avenir de la démocratie  (Chypre, 13-14 octobre 2011)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</dc:creator>
  <cp:lastModifiedBy>Goodwin</cp:lastModifiedBy>
  <cp:revision>56</cp:revision>
  <cp:lastPrinted>2011-10-13T06:07:05Z</cp:lastPrinted>
  <dcterms:created xsi:type="dcterms:W3CDTF">2010-08-04T10:28:51Z</dcterms:created>
  <dcterms:modified xsi:type="dcterms:W3CDTF">2011-10-24T12:02:47Z</dcterms:modified>
</cp:coreProperties>
</file>